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19.03.2024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4472C4"/>
                </a:solidFill>
                <a:latin typeface="Arial" charset="0"/>
              </a:rPr>
              <a:t>HD90-A3939R-S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solidFill>
                  <a:prstClr val="black"/>
                </a:solidFill>
                <a:latin typeface="Arial" charset="0"/>
              </a:rPr>
              <a:t>Kondenzační sušička s tepelným čerpadlem </a:t>
            </a:r>
            <a:r>
              <a:rPr lang="cs-CZ" altLang="cs-CZ" sz="1400" dirty="0">
                <a:solidFill>
                  <a:srgbClr val="4472C4"/>
                </a:solidFill>
                <a:latin typeface="Arial" charset="0"/>
              </a:rPr>
              <a:t>I-PRO SERIES 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Tepelné čerpadlo, Invertorový kompresor, i-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time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i-Refresh, digitální dotykový displej, rychlé sušení, funkce Hygienické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067944" y="980728"/>
            <a:ext cx="0" cy="5112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35496" y="908720"/>
            <a:ext cx="4104456" cy="594928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Kapacita bavlna (kg) 		9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Energetická třída			A+++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Spotř. en. Program bavlna plná náplň (kWh) 	1,58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Spotř. en. Program bavlna částečná náplň (kWh) 	0,89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Roční spotř. energie (kWh/rok)		200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Doba sušení Program bavlna Do skříně plná náplň (min) 	189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Hlučnost sušení (dB(A))		65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Technologie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Tepelné čerpadlo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Invertorový kompresor – nízká spotřeba energie a hlučnost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Hygienický program - automaticky nastaví teplotu sušení na nejvyšší možnou úroveň a po ukončení programu sušení automaticky pokračuje další 1 hodinu v sušení pro větší hygienu prádla, odstraní až 99 % alergenů. 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Pillow Drum – šetrný buben s polštářkovými výstupky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i-</a:t>
            </a:r>
            <a:r>
              <a:rPr lang="cs-CZ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 – možnost prodloužit dobu sušení dle potřeby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Program „i-Refresh“- Osvěžení – horký vlhký vzduch uvolňuje vlákna, změkčuje je, odstraňuje pachy, pomačkání a jemný prach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3 úrovně senzorového sušení – Extra suché, Do skříně, K žehlení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Filtr 3v1 – tři úrovně filtrace textilního prachu pro dlouhotrvající životnost</a:t>
            </a: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Programy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15 programů: 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Mix, Objemné, Časované sušení, Vlna, Přikrývky, Zahřátí, Sport, i-Refresh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Hygienické, Dětský, Syntetika, Košile, Jemné, Rychlý 30 min, Bavlna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Funkce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Odložený start programu, Dětský zámek, Nastavení teploty sušení (3 teploty + studený vzduch), Nastavení úrovně sušení (3 úrovně), Proti pomačkání, i-</a:t>
            </a:r>
            <a:r>
              <a:rPr lang="cs-CZ" sz="800" dirty="0" err="1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, Kontrolka zvuková signalizace (možnost vypnout), Kontrolka čištění filtru, Kontrolka vyprázdnění nádrže na vodu, </a:t>
            </a:r>
          </a:p>
          <a:p>
            <a:pPr marL="0" indent="0">
              <a:buNone/>
            </a:pP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Bezpečnost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Digitální dotykový displej;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Invertorový kompresor; </a:t>
            </a: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Objem bubnu 112 l;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Galvanizovaný buben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Vypouštěcí hadička součástí; Nastavitelné nožičky; chladivo 134a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724128" y="980728"/>
            <a:ext cx="0" cy="511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676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31102649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EAN		6921081597521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Barva		Antracitová s černými dvířky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výrobku v x š x h (mm)	850 x 595 x 665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50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890 x 668 x 748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56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4753190" y="4398506"/>
            <a:ext cx="978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Tichý chod -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pouhých 65 dB(A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841543" y="3586031"/>
            <a:ext cx="897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Pilow Drum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šetrný buben s polštářkovými výstupky pro jemné sušení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4857187" y="2672945"/>
            <a:ext cx="92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Tepelné čerpadlo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energeticky úsporné a pro prádlo šetrné sušení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4893820" y="1737360"/>
            <a:ext cx="9316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I-Refresh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uvolňuje vlákna, změkčuje je a odstraňuje pachy, pomačkání a prach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920" y="980728"/>
            <a:ext cx="720000" cy="720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895882" y="1059936"/>
            <a:ext cx="837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i-time – </a:t>
            </a:r>
            <a:r>
              <a:rPr lang="pl-PL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regulace doby praní dle potřeby</a:t>
            </a: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658" y="4348882"/>
            <a:ext cx="720000" cy="720000"/>
          </a:xfrm>
          <a:prstGeom prst="rect">
            <a:avLst/>
          </a:prstGeom>
        </p:spPr>
      </p:pic>
      <p:sp>
        <p:nvSpPr>
          <p:cNvPr id="18" name="Obdélník 17"/>
          <p:cNvSpPr/>
          <p:nvPr/>
        </p:nvSpPr>
        <p:spPr>
          <a:xfrm>
            <a:off x="4093659" y="5244325"/>
            <a:ext cx="478342" cy="272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886" y="1907342"/>
            <a:ext cx="720000" cy="720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297" y="2715194"/>
            <a:ext cx="720000" cy="720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872" y="3591146"/>
            <a:ext cx="720000" cy="72000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4124060" y="4384856"/>
            <a:ext cx="58541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 dB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187" y="5231046"/>
            <a:ext cx="720000" cy="720000"/>
          </a:xfrm>
          <a:prstGeom prst="rect">
            <a:avLst/>
          </a:prstGeom>
        </p:spPr>
      </p:pic>
      <p:sp>
        <p:nvSpPr>
          <p:cNvPr id="28" name="TextovéPole 27"/>
          <p:cNvSpPr txBox="1"/>
          <p:nvPr/>
        </p:nvSpPr>
        <p:spPr>
          <a:xfrm>
            <a:off x="4860032" y="5241394"/>
            <a:ext cx="897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Filtr 3v1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tři úrovně filtrace textilního prachu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1" t="6951" r="19551" b="8001"/>
          <a:stretch/>
        </p:blipFill>
        <p:spPr>
          <a:xfrm>
            <a:off x="5920763" y="1801078"/>
            <a:ext cx="2229885" cy="311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a09af93a-bc92-4cce-8ba3-c8fdbed82e22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b4af0723-3826-4aee-ba08-906e8dce3040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2209</TotalTime>
  <Words>446</Words>
  <Application>Microsoft Office PowerPoint</Application>
  <PresentationFormat>Předvádění na obrazovce (4:3)</PresentationFormat>
  <Paragraphs>49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Hana Ticháčková</cp:lastModifiedBy>
  <cp:revision>310</cp:revision>
  <cp:lastPrinted>2016-05-31T13:00:02Z</cp:lastPrinted>
  <dcterms:created xsi:type="dcterms:W3CDTF">2015-07-16T11:02:07Z</dcterms:created>
  <dcterms:modified xsi:type="dcterms:W3CDTF">2024-03-19T15:28:22Z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