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58" y="6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56939"/>
            <a:ext cx="8934450" cy="43204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HHP50CA 011- ČISTIČKA VZDUCHU H-PURIFIER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40" y="465660"/>
            <a:ext cx="9144000" cy="410146"/>
          </a:xfrm>
        </p:spPr>
        <p:txBody>
          <a:bodyPr>
            <a:no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Čistička vzduchu, aroma difuzér, vhodné pro alergiky, Wifi + Bluetooth, 330m3/hod, H-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Trifilter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vč. H13 HEPA,      H-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Biotics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desinfekce povrchů,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multisensor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monitorování, full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displej, režim pro alergiky, noční režim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79541" y="786697"/>
            <a:ext cx="4110799" cy="5646395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Vzduchový výkon		330 m3/h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Doporučená velikost místnosti	110 m2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	Čas nutný k vyčištění vzduchu v 			místnosti 20 m2 = 9 min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Hlučnost		min 21/ max 50 dB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Jmenovitý výkon		42 W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(max.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spotř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.)  (V)	22</a:t>
            </a: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Konektivita -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WiFi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+ Bluetooth připojení; možnost ovládání přes aplikaci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se širokou škálou dodatečných informací, funkcí, statistik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Kompatibilní s hlasovými aplikacemi Alexa (Amazon) a Google (v angličtině)</a:t>
            </a: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Certifikace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Btitish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Allergy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Foundation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= certifikace zastavení množení alergenů</a:t>
            </a: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 výbava: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filtrace	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H-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Trifilter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(3 stupňová filtrace)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H13 HEPA filtr 		zachycuje bakterie, plísně, 			pyly, roztoče a jiné znečištění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Uhlíkový filtr 		zachycuje pachy, NO2, VOC,CH2O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Vnější vyjímat. omyvatelný filtr 	zachycuje prach, zvířecí chlupy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Funkce zvlhčovače vzduchu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Funkce aroma difuzéru 	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Ano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esenciální olej H-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essence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			součástí balení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Desinfekce povrchů (H-</a:t>
            </a: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Biotics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Ano,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hygienizace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povrchů a objektů</a:t>
            </a: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err="1">
                <a:solidFill>
                  <a:schemeClr val="tx1"/>
                </a:solidFill>
                <a:latin typeface="Arial" panose="020B0604020202020204" pitchFamily="34" charset="0"/>
              </a:rPr>
              <a:t>Multisensorový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systém	Hlídá úroveň nečistot ve vzduchu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Indikátor hladiny PM 2,5-PM 10	Ano (=polétavý prach)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Indikátor přítomnosti plynů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Indikátor hladiny CO	Ano, zvuk. signál + v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Teplota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Úroveň vlhkosti vzduchu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Sensor kvality vzduchu 	Na displeji + v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LED indikátor kvality vzduchu	LED indikátor na těle čističky (zelená, 		žlutá, oranžová, červená) 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displeje		Full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Touch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(plně dotykový) displej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Sensor výměny filtru	Ano, upozornění na displeji + v ap.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Regulace výkonu		Ano, možnost dálkového ovládání s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Automatický režim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Režim pro alergiky	Ano, aktivován přes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Noční režim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Režim maximálního výkonu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osvětlení	Zapnout/snížená intenzita/vypnout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Dětský zámek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Časovač		Pouze v aplikaci </a:t>
            </a:r>
            <a:r>
              <a:rPr lang="cs-CZ" altLang="cs-CZ" sz="9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39932" y="1067303"/>
            <a:ext cx="0" cy="500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00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1075067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858941" y="1198772"/>
            <a:ext cx="86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KVALITY VZDUCHU V DOMÁCNOSTI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2690507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906862" y="2851602"/>
            <a:ext cx="7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AROMA DIFUZÉRU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57" y="3495244"/>
            <a:ext cx="720000" cy="720000"/>
          </a:xfrm>
          <a:prstGeom prst="rect">
            <a:avLst/>
          </a:prstGeom>
        </p:spPr>
      </p:pic>
      <p:pic>
        <p:nvPicPr>
          <p:cNvPr id="39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63" y="4297464"/>
            <a:ext cx="720000" cy="720000"/>
          </a:xfrm>
          <a:prstGeom prst="rect">
            <a:avLst/>
          </a:prstGeom>
        </p:spPr>
      </p:pic>
      <p:pic>
        <p:nvPicPr>
          <p:cNvPr id="4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61" y="5139221"/>
            <a:ext cx="720000" cy="720000"/>
          </a:xfrm>
          <a:prstGeom prst="rect">
            <a:avLst/>
          </a:prstGeom>
        </p:spPr>
      </p:pic>
      <p:sp>
        <p:nvSpPr>
          <p:cNvPr id="48" name="TextBox 22"/>
          <p:cNvSpPr txBox="1"/>
          <p:nvPr/>
        </p:nvSpPr>
        <p:spPr>
          <a:xfrm>
            <a:off x="4884618" y="5180943"/>
            <a:ext cx="8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OVLÁDÁNÍ PŘES HON, VYTVOŘ. ALERG. PROFIL, STATISTIKY ZNEČIŠTĚNÍ 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65" y="1888622"/>
            <a:ext cx="720000" cy="720000"/>
          </a:xfrm>
          <a:prstGeom prst="rect">
            <a:avLst/>
          </a:prstGeom>
        </p:spPr>
      </p:pic>
      <p:sp>
        <p:nvSpPr>
          <p:cNvPr id="31" name="TextBox 22"/>
          <p:cNvSpPr txBox="1"/>
          <p:nvPr/>
        </p:nvSpPr>
        <p:spPr>
          <a:xfrm>
            <a:off x="4929068" y="1982302"/>
            <a:ext cx="750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VHODNÉ PRO ALERGIKY, ZBAVÍ VZDUCH PYLU A ALERGENŮ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11887" y="4635809"/>
            <a:ext cx="3144892" cy="257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Jmenovité napětí (V)	220-240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Délka kabelu (m)		2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Zatahovací kabel	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Rukojeti k přenášení	Ano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altLang="cs-CZ" sz="900" b="1" dirty="0">
              <a:latin typeface="Arial" panose="020B0604020202020204" pitchFamily="34" charset="0"/>
              <a:cs typeface="Gotham Narrow Medium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b="1" dirty="0">
                <a:latin typeface="Arial" panose="020B0604020202020204" pitchFamily="34" charset="0"/>
                <a:cs typeface="Gotham Narrow Medium"/>
              </a:rPr>
              <a:t>Logistická data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Kód		38290207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EAN kód		8059019015651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Barva		světle slonovinově 		bílá s vesmírně 			stříbrnou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Rozměry výrobku v x š x h (cm)	57,5 x 28 x 31,7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Čistá váha výrobku (kg)	6,9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Rozměry balení v x š x h (cm)	64,5 x 35,3 x 37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  <a:cs typeface="Gotham Narrow Medium"/>
              </a:rPr>
              <a:t>Hrubá váha s obalem (kg)	8,6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7" name="Immagine 6">
            <a:extLst>
              <a:ext uri="{FF2B5EF4-FFF2-40B4-BE49-F238E27FC236}">
                <a16:creationId xmlns:a16="http://schemas.microsoft.com/office/drawing/2014/main" id="{A022229B-EE75-44CD-9D29-182C6C466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7" y="1071231"/>
            <a:ext cx="720000" cy="720000"/>
          </a:xfrm>
          <a:prstGeom prst="ellipse">
            <a:avLst/>
          </a:prstGeom>
        </p:spPr>
      </p:pic>
      <p:pic>
        <p:nvPicPr>
          <p:cNvPr id="50" name="Immagine 28">
            <a:extLst>
              <a:ext uri="{FF2B5EF4-FFF2-40B4-BE49-F238E27FC236}">
                <a16:creationId xmlns:a16="http://schemas.microsoft.com/office/drawing/2014/main" id="{5B989114-8133-43E0-824C-EA6586000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7" y="1879124"/>
            <a:ext cx="720000" cy="720000"/>
          </a:xfrm>
          <a:prstGeom prst="ellipse">
            <a:avLst/>
          </a:prstGeom>
        </p:spPr>
      </p:pic>
      <p:sp>
        <p:nvSpPr>
          <p:cNvPr id="52" name="CasellaDiTesto 35">
            <a:extLst>
              <a:ext uri="{FF2B5EF4-FFF2-40B4-BE49-F238E27FC236}">
                <a16:creationId xmlns:a16="http://schemas.microsoft.com/office/drawing/2014/main" id="{E5B74A51-80BE-4CA5-98D2-3A5EAEA76689}"/>
              </a:ext>
            </a:extLst>
          </p:cNvPr>
          <p:cNvSpPr txBox="1"/>
          <p:nvPr/>
        </p:nvSpPr>
        <p:spPr>
          <a:xfrm>
            <a:off x="6162524" y="1189272"/>
            <a:ext cx="417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rebuchet MS" panose="020B0603020202020204" pitchFamily="34" charset="0"/>
              </a:rPr>
              <a:t>Breathe, sleep and live better </a:t>
            </a:r>
            <a:endParaRPr lang="it-IT" sz="1200" dirty="0">
              <a:latin typeface="Trebuchet MS" panose="020B0603020202020204" pitchFamily="34" charset="0"/>
            </a:endParaRPr>
          </a:p>
        </p:txBody>
      </p:sp>
      <p:pic>
        <p:nvPicPr>
          <p:cNvPr id="53" name="Picture 43">
            <a:extLst>
              <a:ext uri="{FF2B5EF4-FFF2-40B4-BE49-F238E27FC236}">
                <a16:creationId xmlns:a16="http://schemas.microsoft.com/office/drawing/2014/main" id="{13F5157D-560F-43E0-B680-1177111C971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1168" r="6826" b="12191"/>
          <a:stretch/>
        </p:blipFill>
        <p:spPr bwMode="auto">
          <a:xfrm>
            <a:off x="8034623" y="3448009"/>
            <a:ext cx="1084149" cy="1045344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79A4833C-0DF3-42FC-B1B3-F7CE28207E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2" t="8817" r="4558" b="5317"/>
          <a:stretch/>
        </p:blipFill>
        <p:spPr>
          <a:xfrm>
            <a:off x="4176389" y="5137477"/>
            <a:ext cx="733246" cy="741873"/>
          </a:xfrm>
          <a:prstGeom prst="rect">
            <a:avLst/>
          </a:prstGeom>
        </p:spPr>
      </p:pic>
      <p:pic>
        <p:nvPicPr>
          <p:cNvPr id="55" name="Picture 2" descr="VÃ½sledek obrÃ¡zku pro alexa">
            <a:extLst>
              <a:ext uri="{FF2B5EF4-FFF2-40B4-BE49-F238E27FC236}">
                <a16:creationId xmlns:a16="http://schemas.microsoft.com/office/drawing/2014/main" id="{A3F9B793-704C-4349-8896-3BF73D629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8176550" y="1741140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VÃ½sledek obrÃ¡zku pro google home">
            <a:extLst>
              <a:ext uri="{FF2B5EF4-FFF2-40B4-BE49-F238E27FC236}">
                <a16:creationId xmlns:a16="http://schemas.microsoft.com/office/drawing/2014/main" id="{5437C7D4-0FB0-4283-94F5-6450EE561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8032550" y="2519271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81528901-C391-4507-98CF-47D1231073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0" y="4321946"/>
            <a:ext cx="720000" cy="720000"/>
          </a:xfrm>
          <a:prstGeom prst="flowChartConnector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D9CBAA28-E2DF-478F-B55B-BD7D2FAC7C5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094" r="29553"/>
          <a:stretch/>
        </p:blipFill>
        <p:spPr>
          <a:xfrm>
            <a:off x="4384941" y="5959668"/>
            <a:ext cx="279399" cy="675643"/>
          </a:xfrm>
          <a:prstGeom prst="rect">
            <a:avLst/>
          </a:prstGeom>
        </p:spPr>
      </p:pic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8845627D-3F0F-4C58-B62C-DECDDBA458D2}"/>
              </a:ext>
            </a:extLst>
          </p:cNvPr>
          <p:cNvSpPr/>
          <p:nvPr/>
        </p:nvSpPr>
        <p:spPr>
          <a:xfrm>
            <a:off x="4171815" y="5937490"/>
            <a:ext cx="720000" cy="7200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10A494-B75E-4BF9-A349-1A4BC1138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3266" y="1875728"/>
            <a:ext cx="933217" cy="1278198"/>
          </a:xfrm>
          <a:prstGeom prst="rect">
            <a:avLst/>
          </a:prstGeom>
        </p:spPr>
      </p:pic>
      <p:pic>
        <p:nvPicPr>
          <p:cNvPr id="40" name="Picture 21" descr="Hoover_kolecko-H_red.png">
            <a:extLst>
              <a:ext uri="{FF2B5EF4-FFF2-40B4-BE49-F238E27FC236}">
                <a16:creationId xmlns:a16="http://schemas.microsoft.com/office/drawing/2014/main" id="{5F0037DB-5DD1-45D9-AD98-6FE7AB6AE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22" y="5943555"/>
            <a:ext cx="720000" cy="720000"/>
          </a:xfrm>
          <a:prstGeom prst="rect">
            <a:avLst/>
          </a:prstGeom>
        </p:spPr>
      </p:pic>
      <p:sp>
        <p:nvSpPr>
          <p:cNvPr id="61" name="TextBox 22">
            <a:extLst>
              <a:ext uri="{FF2B5EF4-FFF2-40B4-BE49-F238E27FC236}">
                <a16:creationId xmlns:a16="http://schemas.microsoft.com/office/drawing/2014/main" id="{CAF5D9E5-5FCD-4D08-B4A3-7BC9F7DA527F}"/>
              </a:ext>
            </a:extLst>
          </p:cNvPr>
          <p:cNvSpPr txBox="1"/>
          <p:nvPr/>
        </p:nvSpPr>
        <p:spPr>
          <a:xfrm>
            <a:off x="4884618" y="6128552"/>
            <a:ext cx="8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ESENCIÁLNÍ OLEJ SOUČÁSTÍ BALENÍ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4910602" y="4460130"/>
            <a:ext cx="7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+ BLUETOOTH PŘIPOJENÍ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6D4FEFFE-5970-4671-AC37-0D3B6C36C277}"/>
              </a:ext>
            </a:extLst>
          </p:cNvPr>
          <p:cNvSpPr txBox="1"/>
          <p:nvPr/>
        </p:nvSpPr>
        <p:spPr>
          <a:xfrm>
            <a:off x="4912542" y="3653487"/>
            <a:ext cx="7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H-TRIFILTER  3 STUPŇOVÁ FILTRACE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Vývojový diagram: spojnice 43">
            <a:extLst>
              <a:ext uri="{FF2B5EF4-FFF2-40B4-BE49-F238E27FC236}">
                <a16:creationId xmlns:a16="http://schemas.microsoft.com/office/drawing/2014/main" id="{EB013A8E-6532-4259-9BF5-42D6D9E5606B}"/>
              </a:ext>
            </a:extLst>
          </p:cNvPr>
          <p:cNvSpPr/>
          <p:nvPr/>
        </p:nvSpPr>
        <p:spPr>
          <a:xfrm>
            <a:off x="4164618" y="3541082"/>
            <a:ext cx="720000" cy="7200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id="{6FC18A4E-FF4C-4E82-810D-BD22FEBA2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32" b="93317" l="4020" r="953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075" y="3569303"/>
            <a:ext cx="522145" cy="706689"/>
          </a:xfrm>
          <a:prstGeom prst="rect">
            <a:avLst/>
          </a:prstGeom>
        </p:spPr>
      </p:pic>
      <p:sp>
        <p:nvSpPr>
          <p:cNvPr id="46" name="Rettangolo 7">
            <a:extLst>
              <a:ext uri="{FF2B5EF4-FFF2-40B4-BE49-F238E27FC236}">
                <a16:creationId xmlns:a16="http://schemas.microsoft.com/office/drawing/2014/main" id="{87DB2CA7-421C-444A-8752-6E53146E917E}"/>
              </a:ext>
            </a:extLst>
          </p:cNvPr>
          <p:cNvSpPr/>
          <p:nvPr/>
        </p:nvSpPr>
        <p:spPr>
          <a:xfrm>
            <a:off x="6307127" y="898444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DC1F29"/>
                </a:solidFill>
                <a:latin typeface="Trebuchet MS" panose="020B0603020202020204" pitchFamily="34" charset="0"/>
              </a:rPr>
              <a:t>H</a:t>
            </a:r>
            <a:r>
              <a:rPr lang="it-IT" b="1" dirty="0">
                <a:latin typeface="Trebuchet MS" panose="020B0603020202020204" pitchFamily="34" charset="0"/>
              </a:rPr>
              <a:t>-PURIFIER 500</a:t>
            </a:r>
            <a:endParaRPr lang="it-IT" dirty="0">
              <a:latin typeface="Trebuchet MS" panose="020B0603020202020204" pitchFamily="34" charset="0"/>
            </a:endParaRPr>
          </a:p>
        </p:txBody>
      </p:sp>
      <p:pic>
        <p:nvPicPr>
          <p:cNvPr id="49" name="Immagine 31">
            <a:extLst>
              <a:ext uri="{FF2B5EF4-FFF2-40B4-BE49-F238E27FC236}">
                <a16:creationId xmlns:a16="http://schemas.microsoft.com/office/drawing/2014/main" id="{3AD3F0DA-9D4A-4583-BD47-918E34A85F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12" y="2702107"/>
            <a:ext cx="720000" cy="720000"/>
          </a:xfrm>
          <a:prstGeom prst="ellipse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B011C8-DBE4-4AFF-840A-079048FB24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9937" y="2024442"/>
            <a:ext cx="1297046" cy="265750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2A57B9-A01D-440D-9FEF-71C3F220ED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39596" y="3479728"/>
            <a:ext cx="1028691" cy="10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550</Words>
  <Application>Microsoft Office PowerPoint</Application>
  <PresentationFormat>Předvádění na obrazovce (4:3)</PresentationFormat>
  <Paragraphs>68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Trebuchet MS</vt:lpstr>
      <vt:lpstr>Motiv Office</vt:lpstr>
      <vt:lpstr>HHP50CA 011- ČISTIČKA VZDUCHU H-PURIFIER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Alena Hofmanová</cp:lastModifiedBy>
  <cp:revision>176</cp:revision>
  <cp:lastPrinted>2016-03-31T14:41:45Z</cp:lastPrinted>
  <dcterms:created xsi:type="dcterms:W3CDTF">2016-03-31T13:54:55Z</dcterms:created>
  <dcterms:modified xsi:type="dcterms:W3CDTF">2020-10-16T08:58:27Z</dcterms:modified>
</cp:coreProperties>
</file>