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6" d="100"/>
          <a:sy n="86" d="100"/>
        </p:scale>
        <p:origin x="1382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HMB 20/1 GDFX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3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Vestavná mikrovlnná trouba </a:t>
            </a:r>
            <a:r>
              <a:rPr lang="cs-CZ" altLang="cs-CZ" sz="1300" b="0" cap="none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s grilem H-MICROWAVE 300</a:t>
            </a:r>
            <a:br>
              <a:rPr lang="cs-CZ" altLang="cs-CZ" sz="13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Objem 20 l, gril, digitální displej, 800 W mikrovlny, 1000 W gril, Ø otočného talíře 24,5 cm, auto programy, grilovací mřížka</a:t>
            </a: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(l) 			20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Maximální výkon mikrovlnný ohřev (W)		800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Maximální výkon gril (W)		1000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příkon (W)			1450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Průměr otočného talíře (mm)		245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Programy vaření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Mikrovlnný ohřev samostatný, gril samostatný, mikrovlny + gril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5 úrovní výkonu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Automatické programy 10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Rozmrazování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Expresní vaření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Tlačítkové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Elektronická minutka se zvukovou signalizací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Digitální hodiny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Otevírání dvířek tlačítkem do strany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Dětská pojistka -  zablokování tlačítek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Příslušenství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1x grilovací mřížka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638409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2699616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Dětská pojistka -  zablokování tlačítek ovládání</a:t>
            </a: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8534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32219" y="1285608"/>
            <a:ext cx="7481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Gril 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895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87884" y="1987870"/>
            <a:ext cx="81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úrovní výkonu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885090" y="4941168"/>
            <a:ext cx="31878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38900122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8016361937925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Provedení 		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388 x 595 x 343,5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15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404 x 650 x 445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18,7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67" t="-6334" r="-5334" b="-6666"/>
          <a:stretch/>
        </p:blipFill>
        <p:spPr>
          <a:xfrm>
            <a:off x="4164926" y="1848918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2" name="Obrázek 3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7" t="-21332" r="-12333" b="-6666"/>
          <a:stretch/>
        </p:blipFill>
        <p:spPr>
          <a:xfrm>
            <a:off x="4164926" y="1056830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3" name="Obrázek 32"/>
          <p:cNvPicPr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0" t="-1600" r="-4801" b="-15599"/>
          <a:stretch/>
        </p:blipFill>
        <p:spPr>
          <a:xfrm>
            <a:off x="4164926" y="2641006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615" y="1073829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207" y="1056073"/>
            <a:ext cx="720000" cy="720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B76A1DB-9D23-4583-BAED-E882534AD86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839" y="1845270"/>
            <a:ext cx="3066214" cy="208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208</Words>
  <Application>Microsoft Office PowerPoint</Application>
  <PresentationFormat>Předvádění na obrazovce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HMB 20/1 GDFX Vestavná mikrovlnná trouba s grilem H-MICROWAVE 300 Objem 20 l, gril, digitální displej, 800 W mikrovlny, 1000 W gril, Ø otočného talíře 24,5 cm, auto programy, grilovací mřížka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Iveta Horynová</cp:lastModifiedBy>
  <cp:revision>106</cp:revision>
  <cp:lastPrinted>2016-03-31T14:41:45Z</cp:lastPrinted>
  <dcterms:created xsi:type="dcterms:W3CDTF">2016-03-31T13:54:55Z</dcterms:created>
  <dcterms:modified xsi:type="dcterms:W3CDTF">2021-02-01T11:59:10Z</dcterms:modified>
</cp:coreProperties>
</file>