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31.05.2023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HW80-B14939-S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</a:t>
            </a: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pračka I-PRO SERIES 3</a:t>
            </a:r>
            <a:endParaRPr lang="cs-CZ" altLang="cs-CZ" sz="14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Motion motor, ABT antibakteriální ošetření,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Refresh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digitální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displej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rychlý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cyklus, 3 parní cykly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0,472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47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44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1400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67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Motion Motor – motor umístěný přímo na bubnu bez použití řemenu, tichý chod pouhých 70 dB(A) při odstřeďování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Záruka na motor 12 let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PillowDrum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šetrný buben s </a:t>
            </a:r>
            <a:r>
              <a:rPr lang="cs-CZ" sz="800" b="1">
                <a:latin typeface="Arial" panose="020B0604020202020204" pitchFamily="34" charset="0"/>
                <a:cs typeface="Arial" panose="020B0604020202020204" pitchFamily="34" charset="0"/>
              </a:rPr>
              <a:t>polštářkovými </a:t>
            </a:r>
            <a:r>
              <a:rPr lang="cs-CZ" sz="800" b="1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„Refresh“- Osvěžení - vytváří jemnou a teplou vodní mlhu, která proniká do vláken; zbavuje zápachu, desinfikuje a sterilizuje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parní cykly pro větší hygienu a snadnější žehlení: Košile, Dětská péče, Antialergenní péče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Laserem svařený buben – odolný proti poničení, jemný téměř neviditelný svár, který je šetrný k oděvům během praní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 programů: 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Refresh (Osvěžení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Expres 15‘,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Rychlý, Vlna, Jemné,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 20°C, Eco 40°C –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60°C, 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Odstřeďování,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 parní cykly - Košile, Dětská péče, Antialergenní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péče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, Přikrývky, Mix, Syntetika, Bavlna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Proti pomačkání, Nastavení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teploty praní, Nastavení otáček odstřeďování, Přídavné máchání,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Dětský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Antioverflow</a:t>
            </a: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displej s tlačítky;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motor; 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(výška)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49,5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cm;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bubnu 63 l;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31019066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6921081596005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850 x 595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890 x 653 </a:t>
            </a:r>
            <a:r>
              <a:rPr lang="cs-CZ" altLang="cs-CZ" sz="80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88024" y="4694953"/>
            <a:ext cx="97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dB(A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při odstřeďování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51918" y="3662595"/>
            <a:ext cx="897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výstupky pro jemné zacházení s prádlem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797528" y="2911150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860169" y="980728"/>
            <a:ext cx="93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7" y="945977"/>
            <a:ext cx="720000" cy="75715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887023" y="1846387"/>
            <a:ext cx="931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parní cykly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větší hygienu a snadnější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žehlení: Košile, Dětská péče, Antialergenní péče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2852936"/>
            <a:ext cx="720000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428" y="1019131"/>
            <a:ext cx="72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28" y="4584243"/>
            <a:ext cx="720000" cy="720000"/>
          </a:xfrm>
          <a:prstGeom prst="rect">
            <a:avLst/>
          </a:prstGeom>
        </p:spPr>
      </p:pic>
      <p:sp>
        <p:nvSpPr>
          <p:cNvPr id="18" name="Obdélník 17"/>
          <p:cNvSpPr/>
          <p:nvPr/>
        </p:nvSpPr>
        <p:spPr>
          <a:xfrm>
            <a:off x="4093658" y="4653136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24" y="3699885"/>
            <a:ext cx="720000" cy="720000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67848" y="445913"/>
            <a:ext cx="706388" cy="69269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551479"/>
            <a:ext cx="1524413" cy="3048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TextovéPole 26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1988920"/>
            <a:ext cx="720000" cy="720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6951" r="19551" b="6951"/>
          <a:stretch/>
        </p:blipFill>
        <p:spPr>
          <a:xfrm>
            <a:off x="5820407" y="2295003"/>
            <a:ext cx="1696705" cy="235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purl.org/dc/dcmitype/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2104</TotalTime>
  <Words>102</Words>
  <Application>Microsoft Office PowerPoint</Application>
  <PresentationFormat>Předvádění na obrazovce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308</cp:revision>
  <cp:lastPrinted>2016-05-31T13:00:02Z</cp:lastPrinted>
  <dcterms:created xsi:type="dcterms:W3CDTF">2015-07-16T11:02:07Z</dcterms:created>
  <dcterms:modified xsi:type="dcterms:W3CDTF">2023-05-31T15:19:52Z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