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394" autoAdjust="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>
        <p:guide orient="horz" pos="2478"/>
        <p:guide orient="horz" pos="2160"/>
        <p:guide orient="horz" pos="138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5" y="-15240"/>
            <a:ext cx="8955193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H3TM47TAMC5/1-S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</a:rPr>
              <a:t>Vrchem </a:t>
            </a: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300 PLUS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Touch,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4 rychlé cykly do 1 hod, dotykový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displej, invertorový motor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energetické účinnosti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Jmenovitá kapacita (kg)		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7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0,448</a:t>
            </a:r>
            <a:endParaRPr lang="cs-CZ" altLang="cs-CZ" sz="800" dirty="0" smtClean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energie na 100 cyklů programu Eco 40-60 (kWh)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45</a:t>
            </a:r>
            <a:endParaRPr lang="cs-CZ" altLang="cs-CZ" sz="800" dirty="0" smtClean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vody na 1 cyklus v programu Eco 40-60 (l) 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42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3:28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Úroveň emisí hluku ve fázi odstřeďování (dB(A) re 1 pW)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79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One Touch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bezdotykové propojení pračky pomocí technologie NFC s chytrým telefonem a její ovládání, rozšířené možnosti používání v aplikaci </a:t>
            </a:r>
            <a:r>
              <a:rPr lang="cs-CZ" altLang="cs-CZ" sz="800" dirty="0" err="1">
                <a:solidFill>
                  <a:schemeClr val="tx1"/>
                </a:solidFill>
                <a:latin typeface="Arial" panose="020B0604020202020204" pitchFamily="34" charset="0"/>
              </a:rPr>
              <a:t>Wizard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(pouze pro Android s funkcí NFC, nelze použít pro IOS)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Stahování nových funkcí a cyklů, Funkce pro odložený začátek a konec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Kontrolní cyklus, Vedení statistik praní a čerpání energie, Tipy a triky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Průvodce chybovými hláškami a uživatelský návod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Kg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  <a:endParaRPr lang="cs-CZ" altLang="cs-CZ" sz="8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All In One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- patentovaný systém rozpouštění pracího prášku spolu s vodou ve speciální komoře a následné kropení prádla touto pěnou během praní. Snížení času praní na 59 min. Zvýšení účinnosti praní i při nízkých teplotách 20°C. Snížení energie. Možnost prát bílé a barevné prádlo dohromady.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4 rychlé cykly do 1 hodiny</a:t>
            </a:r>
            <a:endParaRPr lang="cs-CZ" altLang="cs-CZ" sz="800" b="1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One Touch programy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Extra Care,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All In One 59 min,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Rychlá péče 14,30,44 min,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Dětský hygienický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, Osvěžení, Jemné, Sportovní, Máchání, Odčerpání + Odstřeďování, Syntetika,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Vlna / Ruční praní, Eco 40 – 60°C,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Bavlna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, One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Touch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Snadné žehlení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Odložený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 +, Nastavení úrovně znečištění (3)/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Rychlé praní (14, 30, 44 min),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displej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Invertorový motor – tichý chod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Objem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46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l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vlevo/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180°;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Slow Motion – pomalé otevírání dvířek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4977368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037460"/>
            <a:ext cx="726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Pomalé otevírání dvířek bubnu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47079" y="1024271"/>
            <a:ext cx="735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NFC připojení - bezdotyková technologie ovládání pračky</a:t>
            </a: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0185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Hygienická péče 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3414663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42544" y="3526120"/>
            <a:ext cx="7204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Stahování více než 40 cyklů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31020044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8059019086491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chromovaným madlem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860 x 410 x 600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60,5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Box 22"/>
          <p:cNvSpPr txBox="1"/>
          <p:nvPr/>
        </p:nvSpPr>
        <p:spPr>
          <a:xfrm>
            <a:off x="4939531" y="1982016"/>
            <a:ext cx="7550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– tichý chod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196058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4258535"/>
            <a:ext cx="77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 One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praní při 20° s účinností jako při 40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44" name="Obráze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749" y="2579888"/>
            <a:ext cx="720000" cy="720000"/>
          </a:xfrm>
          <a:prstGeom prst="flowChartConnector">
            <a:avLst/>
          </a:prstGeom>
        </p:spPr>
      </p:pic>
      <p:pic>
        <p:nvPicPr>
          <p:cNvPr id="46" name="Obrázek 45"/>
          <p:cNvPicPr>
            <a:picLocks noChangeAspect="1"/>
          </p:cNvPicPr>
          <p:nvPr/>
        </p:nvPicPr>
        <p:blipFill rotWithShape="1">
          <a:blip r:embed="rId5"/>
          <a:srcRect l="23230" t="15985" r="15118" b="12205"/>
          <a:stretch/>
        </p:blipFill>
        <p:spPr>
          <a:xfrm>
            <a:off x="4169667" y="4958395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0" name="Obrázek 49"/>
          <p:cNvPicPr>
            <a:picLocks noChangeAspect="1"/>
          </p:cNvPicPr>
          <p:nvPr/>
        </p:nvPicPr>
        <p:blipFill rotWithShape="1">
          <a:blip r:embed="rId6"/>
          <a:srcRect l="24223" t="48737" r="67516" b="36453"/>
          <a:stretch/>
        </p:blipFill>
        <p:spPr>
          <a:xfrm>
            <a:off x="4155163" y="3409799"/>
            <a:ext cx="720000" cy="720001"/>
          </a:xfrm>
          <a:prstGeom prst="flowChartConnector">
            <a:avLst/>
          </a:prstGeom>
        </p:spPr>
      </p:pic>
      <p:pic>
        <p:nvPicPr>
          <p:cNvPr id="51" name="Immagine 19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11" t="7589" r="7450" b="7848"/>
          <a:stretch/>
        </p:blipFill>
        <p:spPr>
          <a:xfrm>
            <a:off x="4154321" y="4189640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3" name="TextBox 22"/>
          <p:cNvSpPr txBox="1"/>
          <p:nvPr/>
        </p:nvSpPr>
        <p:spPr>
          <a:xfrm>
            <a:off x="4914264" y="5037799"/>
            <a:ext cx="726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Pomalé otevírání dvířek bubnu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4" name="Obrázek 53"/>
          <p:cNvPicPr>
            <a:picLocks noChangeAspect="1"/>
          </p:cNvPicPr>
          <p:nvPr/>
        </p:nvPicPr>
        <p:blipFill rotWithShape="1">
          <a:blip r:embed="rId5"/>
          <a:srcRect l="23230" t="15985" r="15118" b="12205"/>
          <a:stretch/>
        </p:blipFill>
        <p:spPr>
          <a:xfrm>
            <a:off x="4169030" y="4967699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2" name="Obrázek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463" y="1825238"/>
            <a:ext cx="720000" cy="720000"/>
          </a:xfrm>
          <a:prstGeom prst="flowChartConnector">
            <a:avLst/>
          </a:prstGeom>
        </p:spPr>
      </p:pic>
      <p:sp>
        <p:nvSpPr>
          <p:cNvPr id="45" name="TextovéPole 44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997388" y="119988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endParaRPr lang="cs-CZ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6" t="12770" r="21762" b="10957"/>
          <a:stretch/>
        </p:blipFill>
        <p:spPr>
          <a:xfrm>
            <a:off x="4160490" y="1028477"/>
            <a:ext cx="720000" cy="720000"/>
          </a:xfrm>
          <a:prstGeom prst="flowChartConnector">
            <a:avLst/>
          </a:prstGeom>
          <a:ln>
            <a:solidFill>
              <a:srgbClr val="C00000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38" t="6666" r="31961" b="6928"/>
          <a:stretch/>
        </p:blipFill>
        <p:spPr>
          <a:xfrm>
            <a:off x="5725309" y="1569216"/>
            <a:ext cx="1410526" cy="332985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42" b="90196"/>
          <a:stretch/>
        </p:blipFill>
        <p:spPr>
          <a:xfrm>
            <a:off x="8312652" y="477724"/>
            <a:ext cx="701488" cy="67235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905" y="1317713"/>
            <a:ext cx="1732429" cy="34648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1863</TotalTime>
  <Words>60</Words>
  <Application>Microsoft Office PowerPoint</Application>
  <PresentationFormat>Předvádění na obrazovce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H3TM47TAMC5/1-S Vrchem plněná automatická pračka H-WASH 300 PLUS One Touch, All In One 59 min, 4 rychlé cykly do 1 hod, dotykový displej, invertorový motor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198</cp:revision>
  <cp:lastPrinted>2016-03-31T14:41:45Z</cp:lastPrinted>
  <dcterms:created xsi:type="dcterms:W3CDTF">2016-03-31T13:54:55Z</dcterms:created>
  <dcterms:modified xsi:type="dcterms:W3CDTF">2024-02-02T13:46:21Z</dcterms:modified>
</cp:coreProperties>
</file>