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42725"/>
            <a:ext cx="885698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CO4 274TWM6/1-S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plněná automatická pračka Smart Pro Inverter SLIM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Wifi + Bluetooth, 9 rychlých programů do 1 hod, displej češtině, invertorový motor,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Quick&amp;Clean, </a:t>
            </a:r>
            <a:r>
              <a:rPr lang="cs-CZ" altLang="cs-CZ" sz="1400" b="1" dirty="0" smtClean="0">
                <a:solidFill>
                  <a:srgbClr val="706F6F"/>
                </a:solidFill>
                <a:latin typeface="Arial" charset="0"/>
              </a:rPr>
              <a:t>A-10 %</a:t>
            </a:r>
            <a:endParaRPr lang="cs-CZ" altLang="cs-CZ" sz="1400" b="1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908720"/>
            <a:ext cx="3995936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</a:t>
            </a:r>
            <a:r>
              <a:rPr lang="cs-CZ" altLang="cs-CZ" sz="800" dirty="0" smtClean="0">
                <a:latin typeface="Arial" charset="0"/>
              </a:rPr>
              <a:t>účinnosti dle EU </a:t>
            </a:r>
            <a:r>
              <a:rPr lang="cs-CZ" altLang="cs-CZ" sz="800" dirty="0">
                <a:latin typeface="Arial" charset="0"/>
              </a:rPr>
              <a:t>		</a:t>
            </a:r>
            <a:r>
              <a:rPr lang="cs-CZ" altLang="cs-CZ" sz="800" dirty="0" smtClean="0">
                <a:latin typeface="Arial" charset="0"/>
              </a:rPr>
              <a:t>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Marketingové označení en.  </a:t>
            </a:r>
            <a:r>
              <a:rPr lang="cs-CZ" altLang="cs-CZ" sz="800" b="1" dirty="0">
                <a:latin typeface="Arial" charset="0"/>
              </a:rPr>
              <a:t>ú</a:t>
            </a:r>
            <a:r>
              <a:rPr lang="cs-CZ" altLang="cs-CZ" sz="800" b="1" dirty="0" smtClean="0">
                <a:latin typeface="Arial" charset="0"/>
              </a:rPr>
              <a:t>činnosti: o 10 % úspornější než třída A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 smtClean="0">
                <a:latin typeface="Arial" charset="0"/>
              </a:rPr>
              <a:t>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0,403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40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4</a:t>
            </a:r>
            <a:r>
              <a:rPr lang="cs-CZ" altLang="cs-CZ" sz="800" dirty="0" smtClean="0">
                <a:latin typeface="Arial" charset="0"/>
              </a:rPr>
              <a:t>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1151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3:28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Vedení 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9 rychlých programů do 1 </a:t>
            </a:r>
            <a:r>
              <a:rPr lang="cs-CZ" altLang="cs-CZ" sz="800" b="1" dirty="0" smtClean="0">
                <a:latin typeface="Arial" charset="0"/>
              </a:rPr>
              <a:t>hodiny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Energetická </a:t>
            </a:r>
            <a:r>
              <a:rPr lang="cs-CZ" altLang="cs-CZ" sz="800" b="1" dirty="0" smtClean="0">
                <a:latin typeface="Arial" charset="0"/>
              </a:rPr>
              <a:t>spotřeba </a:t>
            </a:r>
            <a:r>
              <a:rPr lang="cs-CZ" altLang="cs-CZ" sz="800" b="1" dirty="0" smtClean="0">
                <a:latin typeface="Arial" charset="0"/>
              </a:rPr>
              <a:t>je o 10 % nižší než ve třídě A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16 programů základních + 40 programů </a:t>
            </a:r>
            <a:r>
              <a:rPr lang="cs-CZ" altLang="cs-CZ" sz="800" dirty="0" smtClean="0">
                <a:latin typeface="Arial" charset="0"/>
              </a:rPr>
              <a:t>Wifi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smtClean="0">
                <a:latin typeface="Arial" charset="0"/>
              </a:rPr>
              <a:t>Bavlna, Eco </a:t>
            </a:r>
            <a:r>
              <a:rPr lang="cs-CZ" altLang="cs-CZ" sz="800" dirty="0">
                <a:latin typeface="Arial" charset="0"/>
              </a:rPr>
              <a:t>40 – 60°C</a:t>
            </a:r>
            <a:r>
              <a:rPr lang="cs-CZ" altLang="cs-CZ" sz="800" dirty="0" smtClean="0">
                <a:latin typeface="Arial" charset="0"/>
              </a:rPr>
              <a:t>, Džíny, </a:t>
            </a:r>
            <a:r>
              <a:rPr lang="cs-CZ" altLang="cs-CZ" sz="800" dirty="0">
                <a:latin typeface="Arial" charset="0"/>
              </a:rPr>
              <a:t>Vlna/ruční praní, </a:t>
            </a:r>
            <a:r>
              <a:rPr lang="cs-CZ" altLang="cs-CZ" sz="800" dirty="0" smtClean="0">
                <a:latin typeface="Arial" charset="0"/>
              </a:rPr>
              <a:t>Syntetika a barevné, </a:t>
            </a:r>
            <a:r>
              <a:rPr lang="cs-CZ" altLang="cs-CZ" sz="800" dirty="0">
                <a:latin typeface="Arial" charset="0"/>
              </a:rPr>
              <a:t>Máchání, Odčerpání + Odstřeďování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b="1" dirty="0" smtClean="0">
                <a:latin typeface="Arial" charset="0"/>
              </a:rPr>
              <a:t>Rychlý </a:t>
            </a:r>
            <a:r>
              <a:rPr lang="cs-CZ" altLang="cs-CZ" sz="800" b="1" dirty="0">
                <a:latin typeface="Arial" charset="0"/>
              </a:rPr>
              <a:t>jemný 59 min</a:t>
            </a:r>
            <a:r>
              <a:rPr lang="cs-CZ" altLang="cs-CZ" sz="800" b="1" dirty="0" smtClean="0">
                <a:latin typeface="Arial" charset="0"/>
              </a:rPr>
              <a:t>, Rychlé </a:t>
            </a:r>
            <a:r>
              <a:rPr lang="cs-CZ" altLang="cs-CZ" sz="800" b="1" dirty="0">
                <a:latin typeface="Arial" charset="0"/>
              </a:rPr>
              <a:t>S</a:t>
            </a:r>
            <a:r>
              <a:rPr lang="cs-CZ" altLang="cs-CZ" sz="800" b="1" dirty="0" smtClean="0">
                <a:latin typeface="Arial" charset="0"/>
              </a:rPr>
              <a:t>port Plus </a:t>
            </a:r>
            <a:r>
              <a:rPr lang="cs-CZ" altLang="cs-CZ" sz="800" b="1" dirty="0">
                <a:latin typeface="Arial" charset="0"/>
              </a:rPr>
              <a:t>39 </a:t>
            </a:r>
            <a:r>
              <a:rPr lang="cs-CZ" altLang="cs-CZ" sz="800" b="1" dirty="0" smtClean="0">
                <a:latin typeface="Arial" charset="0"/>
              </a:rPr>
              <a:t>min, </a:t>
            </a:r>
            <a:r>
              <a:rPr lang="cs-CZ" altLang="cs-CZ" sz="800" b="1" dirty="0">
                <a:latin typeface="Arial" charset="0"/>
              </a:rPr>
              <a:t>Rychlý </a:t>
            </a:r>
            <a:r>
              <a:rPr lang="cs-CZ" altLang="cs-CZ" sz="800" b="1" dirty="0" smtClean="0">
                <a:latin typeface="Arial" charset="0"/>
              </a:rPr>
              <a:t>hygienický Plus 59 </a:t>
            </a:r>
            <a:r>
              <a:rPr lang="cs-CZ" altLang="cs-CZ" sz="800" b="1" dirty="0">
                <a:latin typeface="Arial" charset="0"/>
              </a:rPr>
              <a:t>min, </a:t>
            </a:r>
            <a:r>
              <a:rPr lang="cs-CZ" altLang="cs-CZ" sz="800" b="1" dirty="0" smtClean="0">
                <a:latin typeface="Arial" charset="0"/>
              </a:rPr>
              <a:t>Rychlý </a:t>
            </a:r>
            <a:r>
              <a:rPr lang="cs-CZ" altLang="cs-CZ" sz="800" b="1" dirty="0">
                <a:latin typeface="Arial" charset="0"/>
              </a:rPr>
              <a:t>pro malé náplně 14, 30, 44 min, Rychlé smíšené a barevné 20° 59 min, Rychlá perfektní bavlna 59 min, Rychlý speciální 49 min, </a:t>
            </a:r>
            <a:r>
              <a:rPr lang="cs-CZ" altLang="cs-CZ" sz="800" dirty="0" smtClean="0">
                <a:latin typeface="Arial" charset="0"/>
              </a:rPr>
              <a:t>Wifi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Rychlý/Nastavení míry znečištění (3), Extra máchání, </a:t>
            </a:r>
            <a:r>
              <a:rPr lang="cs-CZ" altLang="cs-CZ" sz="800" dirty="0" smtClean="0">
                <a:latin typeface="Arial" charset="0"/>
              </a:rPr>
              <a:t>Předpírka, Hygienický, Snadné žehlení, Odložený </a:t>
            </a:r>
            <a:r>
              <a:rPr lang="cs-CZ" altLang="cs-CZ" sz="800" dirty="0">
                <a:latin typeface="Arial" charset="0"/>
              </a:rPr>
              <a:t>start až 24 hod, Nastavení teploty praní, Nastavení otáček 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dveří; Ochrana proti úniku vody Antioverflow 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4 </a:t>
            </a:r>
            <a:r>
              <a:rPr lang="cs-CZ" altLang="cs-CZ" sz="800" dirty="0">
                <a:latin typeface="Arial" charset="0"/>
              </a:rPr>
              <a:t>místný digitální displej v </a:t>
            </a:r>
            <a:r>
              <a:rPr lang="cs-CZ" altLang="cs-CZ" sz="800" dirty="0" smtClean="0">
                <a:latin typeface="Arial" charset="0"/>
              </a:rPr>
              <a:t>češtině a slovenštině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Invertorový motor – tichý chod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Active Motion System - Čisticí účinek je zesílen zvýšením rychlosti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otáčení bubnu na více úrovních během praní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Materiál bubnu Nerez/ vany Silitech, Objem bubnu </a:t>
            </a:r>
            <a:r>
              <a:rPr lang="cs-CZ" altLang="cs-CZ" sz="800" dirty="0" smtClean="0">
                <a:latin typeface="Arial" charset="0"/>
              </a:rPr>
              <a:t>48 </a:t>
            </a:r>
            <a:r>
              <a:rPr lang="cs-CZ" altLang="cs-CZ" sz="800" dirty="0">
                <a:latin typeface="Arial" charset="0"/>
              </a:rPr>
              <a:t>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Buben Shiatsu – masážní body na povrchu pro šetrnou péči o tkaniny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Šířka dvířek 35 cm; Úhel otevírání dvířek 180°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l="2283" t="9563" r="76286" b="46539"/>
          <a:stretch/>
        </p:blipFill>
        <p:spPr>
          <a:xfrm>
            <a:off x="4068024" y="1844824"/>
            <a:ext cx="720000" cy="720000"/>
          </a:xfrm>
          <a:prstGeom prst="flowChartConnector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7497" y="275583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rychlých cyklů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hodiny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19888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Stahování více než 40 cyklů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350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chod - 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424421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44479" y="431613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804285" y="5066195"/>
            <a:ext cx="3212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31019457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8059019064871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61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49" name="Immagine 4">
            <a:extLst>
              <a:ext uri="{FF2B5EF4-FFF2-40B4-BE49-F238E27FC236}">
                <a16:creationId xmlns:a16="http://schemas.microsoft.com/office/drawing/2014/main" xmlns="" id="{8FEC3CAD-FE03-456A-9135-E15186145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934" y="965273"/>
            <a:ext cx="1494701" cy="343503"/>
          </a:xfrm>
          <a:prstGeom prst="rect">
            <a:avLst/>
          </a:prstGeom>
        </p:spPr>
      </p:pic>
      <p:sp>
        <p:nvSpPr>
          <p:cNvPr id="4" name="Pětiúhelník 3"/>
          <p:cNvSpPr/>
          <p:nvPr/>
        </p:nvSpPr>
        <p:spPr>
          <a:xfrm>
            <a:off x="5753934" y="1772816"/>
            <a:ext cx="1617554" cy="36004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A-10 %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7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50" y="3421340"/>
            <a:ext cx="756000" cy="756000"/>
          </a:xfrm>
          <a:prstGeom prst="flowChartConnector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69" y="4221088"/>
            <a:ext cx="756000" cy="756000"/>
          </a:xfrm>
          <a:prstGeom prst="flowChartConnector">
            <a:avLst/>
          </a:prstGeom>
        </p:spPr>
      </p:pic>
      <p:sp>
        <p:nvSpPr>
          <p:cNvPr id="50" name="TextovéPole 49"/>
          <p:cNvSpPr txBox="1"/>
          <p:nvPr/>
        </p:nvSpPr>
        <p:spPr>
          <a:xfrm>
            <a:off x="5665187" y="1484784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Energetická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spotřeba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 10 % </a:t>
            </a:r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nižší než ve třídě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</a:t>
            </a:r>
            <a:endParaRPr lang="cs-CZ" dirty="0"/>
          </a:p>
        </p:txBody>
      </p:sp>
      <p:pic>
        <p:nvPicPr>
          <p:cNvPr id="51" name="Obrázek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627322"/>
            <a:ext cx="756000" cy="756000"/>
          </a:xfrm>
          <a:prstGeom prst="flowChartConnector">
            <a:avLst/>
          </a:prstGeom>
        </p:spPr>
      </p:pic>
      <p:pic>
        <p:nvPicPr>
          <p:cNvPr id="52" name="Obrázek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07" y="5036298"/>
            <a:ext cx="756000" cy="756000"/>
          </a:xfrm>
          <a:prstGeom prst="flowChartConnector">
            <a:avLst/>
          </a:prstGeom>
        </p:spPr>
      </p:pic>
      <p:sp>
        <p:nvSpPr>
          <p:cNvPr id="53" name="Ovál 52"/>
          <p:cNvSpPr/>
          <p:nvPr/>
        </p:nvSpPr>
        <p:spPr>
          <a:xfrm>
            <a:off x="4847563" y="5029789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855028" y="514871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6970789" y="2404145"/>
            <a:ext cx="167408" cy="3053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167575" y="239648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cm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212536" y="767514"/>
            <a:ext cx="706388" cy="6926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01" y="1937699"/>
            <a:ext cx="1445623" cy="2891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6951" r="18500" b="6951"/>
          <a:stretch/>
        </p:blipFill>
        <p:spPr>
          <a:xfrm>
            <a:off x="5817116" y="2859522"/>
            <a:ext cx="1451184" cy="19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91</Words>
  <Application>Microsoft Office PowerPoint</Application>
  <PresentationFormat>Předvádění na obrazovce (4:3)</PresentationFormat>
  <Paragraphs>69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101</cp:revision>
  <cp:lastPrinted>2016-05-05T10:40:20Z</cp:lastPrinted>
  <dcterms:created xsi:type="dcterms:W3CDTF">2015-07-16T11:02:07Z</dcterms:created>
  <dcterms:modified xsi:type="dcterms:W3CDTF">2023-06-27T09:02:34Z</dcterms:modified>
</cp:coreProperties>
</file>