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H3F330WDH1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zásuvkový mrazák/chladnička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INSTASWITCH SERIES 7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No Frost, Insta Switch – možnost nastavit jako mrazák nebo chladnička, Invertorový kompresor se zárukou 12 let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zdarma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D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330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-/330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0,580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212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22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T  10°- 43°C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G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</a:t>
            </a:r>
            <a:r>
              <a:rPr lang="cs-CZ" altLang="cs-CZ" sz="800" dirty="0" smtClean="0">
                <a:latin typeface="Arial" panose="020B0604020202020204" pitchFamily="34" charset="0"/>
              </a:rPr>
              <a:t>přes </a:t>
            </a:r>
            <a:r>
              <a:rPr lang="cs-CZ" altLang="cs-CZ" sz="800" dirty="0">
                <a:latin typeface="Arial" panose="020B0604020202020204" pitchFamily="34" charset="0"/>
              </a:rPr>
              <a:t>aplikaci hOn s </a:t>
            </a:r>
            <a:r>
              <a:rPr lang="cs-CZ" altLang="cs-CZ" sz="800" dirty="0" smtClean="0">
                <a:latin typeface="Arial" panose="020B0604020202020204" pitchFamily="34" charset="0"/>
              </a:rPr>
              <a:t>doplňkovými funkcemi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Možnost nastavit jako mrazák nebo jako chladnička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</a:t>
            </a:r>
            <a:r>
              <a:rPr lang="cs-CZ" altLang="cs-CZ" sz="800" b="1" dirty="0" smtClean="0">
                <a:latin typeface="Arial" charset="0"/>
              </a:rPr>
              <a:t>– tichý a úsporný chod, záruka </a:t>
            </a:r>
            <a:r>
              <a:rPr lang="cs-CZ" altLang="cs-CZ" sz="800" b="1" dirty="0">
                <a:latin typeface="Arial" charset="0"/>
              </a:rPr>
              <a:t>12 </a:t>
            </a:r>
            <a:r>
              <a:rPr lang="cs-CZ" altLang="cs-CZ" sz="800" b="1" dirty="0" smtClean="0">
                <a:latin typeface="Arial" charset="0"/>
              </a:rPr>
              <a:t>let zdarma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– </a:t>
            </a:r>
            <a:r>
              <a:rPr lang="cs-CZ" altLang="cs-CZ" sz="800" b="1" dirty="0" smtClean="0">
                <a:latin typeface="Arial" charset="0"/>
              </a:rPr>
              <a:t>beznámrazová technologie chlazení 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Funkce Rychlé mrazení v celém prostoru mrazáku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Šokové mrazení a chlazení v zásuvce Fresher Zone</a:t>
            </a:r>
            <a:r>
              <a:rPr lang="cs-CZ" altLang="cs-CZ" sz="800" dirty="0" smtClean="0"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Elektronické ovládání 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Externí dotykový displej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Dětská pojistka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Automatické odmrazování </a:t>
            </a:r>
            <a:r>
              <a:rPr lang="cs-CZ" altLang="cs-CZ" sz="800" dirty="0" smtClean="0">
                <a:latin typeface="Arial" charset="0"/>
              </a:rPr>
              <a:t>chladničky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Akustický signál otevřených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Akustický a světelný signál zvýšené teploty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Stand-by režim displeje – vypnutí displeje po 30 vteřinách </a:t>
            </a:r>
            <a:r>
              <a:rPr lang="cs-CZ" altLang="cs-CZ" sz="800" dirty="0" smtClean="0">
                <a:latin typeface="Arial" charset="0"/>
              </a:rPr>
              <a:t>nečinnosti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Chladnička / </a:t>
            </a: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Teplotní režimy: 4 °C (chladnička) / -16, -18, -20 a -24 °C (mrazák)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skleněné police (nastavitelná výška)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plastové </a:t>
            </a:r>
            <a:r>
              <a:rPr lang="cs-CZ" altLang="cs-CZ" sz="800" dirty="0" smtClean="0">
                <a:latin typeface="Arial" charset="0"/>
              </a:rPr>
              <a:t>transparentní zásuvky 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přihrádky ve dveřích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</a:t>
            </a:r>
            <a:r>
              <a:rPr lang="cs-CZ" altLang="cs-CZ" sz="800" b="1" dirty="0">
                <a:latin typeface="Arial" charset="0"/>
              </a:rPr>
              <a:t>Fresher Zone – pro </a:t>
            </a:r>
            <a:r>
              <a:rPr lang="cs-CZ" altLang="cs-CZ" sz="800" b="1" dirty="0" smtClean="0">
                <a:latin typeface="Arial" charset="0"/>
              </a:rPr>
              <a:t>šokové </a:t>
            </a:r>
            <a:r>
              <a:rPr lang="cs-CZ" altLang="cs-CZ" sz="800" b="1" dirty="0">
                <a:latin typeface="Arial" charset="0"/>
              </a:rPr>
              <a:t>chlazení / </a:t>
            </a:r>
            <a:r>
              <a:rPr lang="cs-CZ" altLang="cs-CZ" sz="800" b="1" dirty="0" smtClean="0">
                <a:latin typeface="Arial" charset="0"/>
              </a:rPr>
              <a:t>šokové mrazení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Kovové madlo, 2 </a:t>
            </a:r>
            <a:r>
              <a:rPr lang="cs-CZ" altLang="cs-CZ" sz="800" dirty="0">
                <a:latin typeface="Arial" charset="0"/>
              </a:rPr>
              <a:t>nastavitelné nožičky; 2 kolečka, Výměnný závěs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Otočný výrobník ledu Twist Ice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37001499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8059019045245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1905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1986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659 x 761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kg)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766817" y="195184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423949" y="1965150"/>
            <a:ext cx="143944" cy="64800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=""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1031" y="1011038"/>
            <a:ext cx="800100" cy="797955"/>
          </a:xfrm>
          <a:prstGeom prst="rect">
            <a:avLst/>
          </a:prstGeom>
        </p:spPr>
      </p:pic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3337743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25"/>
          <a:stretch/>
        </p:blipFill>
        <p:spPr>
          <a:xfrm>
            <a:off x="4088494" y="5654433"/>
            <a:ext cx="720000" cy="54629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162" y="4111920"/>
            <a:ext cx="720000" cy="720000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859206" y="3345566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27291" y="4325122"/>
            <a:ext cx="76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pouhých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dB(A)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932040" y="5740440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820443" y="2658107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162" y="2521023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75" y="5020440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40" y="1736177"/>
            <a:ext cx="720000" cy="720000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4797740" y="1809211"/>
            <a:ext cx="98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Konvertibilní chlazení/mrazení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přepnout od +4°do -24°C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761725" y="5098062"/>
            <a:ext cx="94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Šokové mrazení a chlazení v zásuvce Fresher Zone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11"/>
          <a:srcRect l="3022" t="8817" r="4558" b="5317"/>
          <a:stretch/>
        </p:blipFill>
        <p:spPr>
          <a:xfrm>
            <a:off x="4017829" y="944264"/>
            <a:ext cx="733246" cy="741873"/>
          </a:xfrm>
          <a:prstGeom prst="rect">
            <a:avLst/>
          </a:prstGeom>
        </p:spPr>
      </p:pic>
      <p:sp>
        <p:nvSpPr>
          <p:cNvPr id="44" name="TextovéPole 43"/>
          <p:cNvSpPr txBox="1"/>
          <p:nvPr/>
        </p:nvSpPr>
        <p:spPr>
          <a:xfrm>
            <a:off x="4885566" y="935885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6" t="2750" r="15831" b="1701"/>
          <a:stretch/>
        </p:blipFill>
        <p:spPr>
          <a:xfrm>
            <a:off x="6660460" y="2630340"/>
            <a:ext cx="1102592" cy="213480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2" t="5900" r="29202" b="3801"/>
          <a:stretch/>
        </p:blipFill>
        <p:spPr>
          <a:xfrm>
            <a:off x="5724128" y="1011038"/>
            <a:ext cx="919502" cy="282418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87" b="90668"/>
          <a:stretch/>
        </p:blipFill>
        <p:spPr>
          <a:xfrm>
            <a:off x="8388424" y="922102"/>
            <a:ext cx="665684" cy="64001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239" y="1897870"/>
            <a:ext cx="1221902" cy="24438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b4af0723-3826-4aee-ba08-906e8dce304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91</Words>
  <Application>Microsoft Office PowerPoint</Application>
  <PresentationFormat>Předvádění na obrazovce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258</cp:revision>
  <cp:lastPrinted>2016-05-31T13:00:02Z</cp:lastPrinted>
  <dcterms:created xsi:type="dcterms:W3CDTF">2015-07-16T11:02:07Z</dcterms:created>
  <dcterms:modified xsi:type="dcterms:W3CDTF">2023-01-19T10:08:56Z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