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0"/>
            <a:ext cx="9107489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CSOE H10A2TE-S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Kondenzační sušička s tepelným čerpadlem Smart Pro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tepelné čerpadlo, A++, 7 rychlých cyklů, Woolmark Apparel Care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(kg) 	</a:t>
            </a:r>
            <a:r>
              <a:rPr lang="cs-CZ" altLang="cs-CZ" sz="800" dirty="0" smtClean="0">
                <a:latin typeface="Arial" charset="0"/>
              </a:rPr>
              <a:t>	10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	</a:t>
            </a:r>
            <a:r>
              <a:rPr lang="cs-CZ" altLang="cs-CZ" sz="800" dirty="0" smtClean="0">
                <a:latin typeface="Arial" charset="0"/>
              </a:rPr>
              <a:t>		A</a:t>
            </a:r>
            <a:r>
              <a:rPr lang="cs-CZ" altLang="cs-CZ" sz="800" dirty="0" smtClean="0">
                <a:latin typeface="Arial" charset="0"/>
              </a:rPr>
              <a:t>++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2,43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Spotř. en. Program bavlna částečná náplň (kWh) 	1,21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280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</a:t>
            </a:r>
            <a:r>
              <a:rPr lang="cs-CZ" altLang="cs-CZ" sz="800" b="1" dirty="0" smtClean="0">
                <a:latin typeface="Arial" charset="0"/>
              </a:rPr>
              <a:t>sušičku </a:t>
            </a:r>
            <a:r>
              <a:rPr lang="cs-CZ" altLang="cs-CZ" sz="800" b="1" dirty="0">
                <a:latin typeface="Arial" charset="0"/>
              </a:rPr>
              <a:t>přes </a:t>
            </a:r>
            <a:r>
              <a:rPr lang="cs-CZ" altLang="cs-CZ" sz="800" b="1" dirty="0" smtClean="0">
                <a:latin typeface="Arial" charset="0"/>
              </a:rPr>
              <a:t>aplikaci 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Systém tepelného čerpadla se zdokonalenou konstrukcí a prouděním vzduchu (o 10% kratší doba sušení)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14 programů základních (z toho </a:t>
            </a:r>
            <a:r>
              <a:rPr lang="cs-CZ" altLang="cs-CZ" sz="800" b="1" dirty="0">
                <a:latin typeface="Arial" charset="0"/>
              </a:rPr>
              <a:t>7</a:t>
            </a:r>
            <a:r>
              <a:rPr lang="cs-CZ" altLang="cs-CZ" sz="800" b="1" dirty="0" smtClean="0">
                <a:latin typeface="Arial" charset="0"/>
              </a:rPr>
              <a:t> krátkých cyklů do 90 min</a:t>
            </a:r>
            <a:r>
              <a:rPr lang="cs-CZ" altLang="cs-CZ" sz="800" dirty="0" smtClean="0">
                <a:latin typeface="Arial" charset="0"/>
              </a:rPr>
              <a:t> ) + Wifi programy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Eco Bavlna, Bílé, Džíny, Tmavé a Barevné, Syntetika, Košile, </a:t>
            </a:r>
            <a:r>
              <a:rPr lang="cs-CZ" altLang="cs-CZ" sz="800" b="1" dirty="0">
                <a:latin typeface="Arial" charset="0"/>
              </a:rPr>
              <a:t>Vlna -  Woolmark Apparel Care certifikace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Denní Perfect 59 min, Denní 45 min, Úsporný 30 min, Osvěžení, </a:t>
            </a:r>
            <a:r>
              <a:rPr lang="cs-CZ" altLang="cs-CZ" sz="800" b="1" dirty="0" smtClean="0">
                <a:latin typeface="Arial" charset="0"/>
              </a:rPr>
              <a:t>Relax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smtClean="0">
                <a:latin typeface="Arial" charset="0"/>
              </a:rPr>
              <a:t>– uvolnění vláken a pomačkání za 12 min</a:t>
            </a:r>
            <a:r>
              <a:rPr lang="cs-CZ" altLang="cs-CZ" sz="800" dirty="0" smtClean="0">
                <a:latin typeface="Arial" charset="0"/>
              </a:rPr>
              <a:t>, Sport Plus, Malá náplň,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Memo – uložení oblíbeného programu do paměti, Časované sušení, Senzorové sušení, Odložený </a:t>
            </a:r>
            <a:r>
              <a:rPr lang="cs-CZ" altLang="cs-CZ" sz="800" dirty="0">
                <a:latin typeface="Arial" charset="0"/>
              </a:rPr>
              <a:t>start </a:t>
            </a:r>
            <a:r>
              <a:rPr lang="cs-CZ" altLang="cs-CZ" sz="800" dirty="0" smtClean="0">
                <a:latin typeface="Arial" charset="0"/>
              </a:rPr>
              <a:t>až 24 hod, </a:t>
            </a:r>
            <a:r>
              <a:rPr lang="cs-CZ" altLang="cs-CZ" sz="800" b="1" dirty="0" smtClean="0">
                <a:latin typeface="Arial" charset="0"/>
              </a:rPr>
              <a:t>Super Easy Iron - Ochrana proti pomačkání pro snadné žehlení</a:t>
            </a:r>
            <a:r>
              <a:rPr lang="cs-CZ" altLang="cs-CZ" sz="800" dirty="0" smtClean="0">
                <a:latin typeface="Arial" charset="0"/>
              </a:rPr>
              <a:t>, Zablokování tlačítek, Ukazatel zanesení fitlru, Ukazatel naplnění nádoby na vodu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Velký digitální dotykový displej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Easy </a:t>
            </a:r>
            <a:r>
              <a:rPr lang="cs-CZ" altLang="cs-CZ" sz="800" b="1" dirty="0">
                <a:latin typeface="Arial" charset="0"/>
              </a:rPr>
              <a:t>Case - Nádoba na vodu umístěná ve </a:t>
            </a:r>
            <a:r>
              <a:rPr lang="cs-CZ" altLang="cs-CZ" sz="800" b="1" dirty="0" smtClean="0">
                <a:latin typeface="Arial" charset="0"/>
              </a:rPr>
              <a:t>dvířkách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Buben Infinity se zvukovou izolací, ztišení o 10 dB(A) ve špičkách hluku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>
                <a:latin typeface="Arial" charset="0"/>
              </a:rPr>
              <a:t>nádoby na vodu </a:t>
            </a:r>
            <a:r>
              <a:rPr lang="cs-CZ" altLang="cs-CZ" sz="800" dirty="0" smtClean="0">
                <a:latin typeface="Arial" charset="0"/>
              </a:rPr>
              <a:t>5 l; Umístění pantů vlevo;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Možnost připojení na odpad (vypouštěcí hadička součástí výrobku)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Galvanizovaný buben s obousměrným otáčením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125 l; Polohovatelné nožičky; Prosklená 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Rozkládací dvojitý filtr na textilní prach v bubnu – snadné čištění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Zesílená konstrukce kabinetu sušičky (3 díly pro snadnou demontáž)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350100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357301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2930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43651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08518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52291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Dvojitý filtr na textilní prach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31102178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8059019023410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>
                <a:latin typeface="Arial" panose="020B0604020202020204" pitchFamily="34" charset="0"/>
              </a:rPr>
              <a:t>850 x </a:t>
            </a:r>
            <a:r>
              <a:rPr lang="cs-CZ" altLang="cs-CZ" sz="800" dirty="0" smtClean="0">
                <a:latin typeface="Arial" panose="020B0604020202020204" pitchFamily="34" charset="0"/>
              </a:rPr>
              <a:t>596 x 585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43,2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3501008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pic>
        <p:nvPicPr>
          <p:cNvPr id="44" name="Immagine 4">
            <a:extLst>
              <a:ext uri="{FF2B5EF4-FFF2-40B4-BE49-F238E27FC236}">
                <a16:creationId xmlns:a16="http://schemas.microsoft.com/office/drawing/2014/main" xmlns="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4127" y="1035556"/>
            <a:ext cx="1494701" cy="343503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10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46" name="Segnaposto contenuto 4">
            <a:extLst>
              <a:ext uri="{FF2B5EF4-FFF2-40B4-BE49-F238E27FC236}">
                <a16:creationId xmlns:a16="http://schemas.microsoft.com/office/drawing/2014/main" xmlns="" id="{08C38BDB-59E2-4AE7-936E-CC470522E92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844" b="1369"/>
          <a:stretch/>
        </p:blipFill>
        <p:spPr>
          <a:xfrm>
            <a:off x="4063098" y="5093975"/>
            <a:ext cx="765692" cy="720000"/>
          </a:xfrm>
          <a:prstGeom prst="flowChartConnector">
            <a:avLst/>
          </a:prstGeom>
        </p:spPr>
      </p:pic>
      <p:sp>
        <p:nvSpPr>
          <p:cNvPr id="45" name="Ovál 44"/>
          <p:cNvSpPr/>
          <p:nvPr/>
        </p:nvSpPr>
        <p:spPr>
          <a:xfrm>
            <a:off x="4860097" y="58773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860097" y="594936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Easy Iron pro odstranění pomačkání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2" name="Obrázek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9" y="5877352"/>
            <a:ext cx="720000" cy="720000"/>
          </a:xfrm>
          <a:prstGeom prst="flowChartConnector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8" y="929836"/>
            <a:ext cx="720000" cy="7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71" y="901105"/>
            <a:ext cx="720000" cy="7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t="5900" r="8193" b="4851"/>
          <a:stretch/>
        </p:blipFill>
        <p:spPr>
          <a:xfrm>
            <a:off x="6189989" y="1585235"/>
            <a:ext cx="2302763" cy="32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80</Words>
  <Application>Microsoft Office PowerPoint</Application>
  <PresentationFormat>Předvádění na obrazovce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166</cp:revision>
  <cp:lastPrinted>2016-05-05T10:40:20Z</cp:lastPrinted>
  <dcterms:created xsi:type="dcterms:W3CDTF">2015-07-16T11:02:07Z</dcterms:created>
  <dcterms:modified xsi:type="dcterms:W3CDTF">2021-04-07T16:37:05Z</dcterms:modified>
</cp:coreProperties>
</file>