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42725"/>
            <a:ext cx="8981250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CSO 496TWM6/1-S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Smart Pro </a:t>
            </a:r>
            <a:r>
              <a:rPr lang="cs-CZ" altLang="cs-CZ" sz="1400" dirty="0" smtClean="0">
                <a:latin typeface="Arial" charset="0"/>
              </a:rPr>
              <a:t>Inverter</a:t>
            </a:r>
            <a:endParaRPr lang="cs-CZ" altLang="cs-CZ" sz="14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9 rychlých programů do 1 hod, displej češtině, invertorový motor, Quick&amp;Clean,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pára,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A-10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b="1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169" y="948648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</a:t>
            </a:r>
            <a:r>
              <a:rPr lang="cs-CZ" altLang="cs-CZ" sz="800" dirty="0" smtClean="0">
                <a:latin typeface="Arial" charset="0"/>
              </a:rPr>
              <a:t>účinnosti dle EU </a:t>
            </a:r>
            <a:r>
              <a:rPr lang="cs-CZ" altLang="cs-CZ" sz="800" dirty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Marketingové označení en.  </a:t>
            </a:r>
            <a:r>
              <a:rPr lang="cs-CZ" altLang="cs-CZ" sz="800" b="1" dirty="0">
                <a:latin typeface="Arial" charset="0"/>
              </a:rPr>
              <a:t>ú</a:t>
            </a:r>
            <a:r>
              <a:rPr lang="cs-CZ" altLang="cs-CZ" sz="800" b="1" dirty="0" smtClean="0">
                <a:latin typeface="Arial" charset="0"/>
              </a:rPr>
              <a:t>činnosti: o 10 % úspornější než třída 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0,445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3:48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 rychlých programů do 1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Energetická účinnost je o 10% nižší než ve třídě 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programů Wifi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Parní Smart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Eco 40 – 60°C</a:t>
            </a:r>
            <a:r>
              <a:rPr lang="cs-CZ" altLang="cs-CZ" sz="800" dirty="0" smtClean="0">
                <a:latin typeface="Arial" charset="0"/>
              </a:rPr>
              <a:t>, Bílé, </a:t>
            </a:r>
            <a:r>
              <a:rPr lang="cs-CZ" altLang="cs-CZ" sz="800" dirty="0">
                <a:latin typeface="Arial" charset="0"/>
              </a:rPr>
              <a:t>Vlna/ruční praní, Syntetika a barevné, Máchání, Odčerpání + Odstřeďování, </a:t>
            </a:r>
            <a:r>
              <a:rPr lang="cs-CZ" altLang="cs-CZ" sz="800" b="1" dirty="0">
                <a:latin typeface="Arial" charset="0"/>
              </a:rPr>
              <a:t>Rychlý jemný 59 min, Rychlé </a:t>
            </a:r>
            <a:r>
              <a:rPr lang="cs-CZ" altLang="cs-CZ" sz="800" b="1" dirty="0" smtClean="0">
                <a:latin typeface="Arial" charset="0"/>
              </a:rPr>
              <a:t>parní 39 </a:t>
            </a:r>
            <a:r>
              <a:rPr lang="cs-CZ" altLang="cs-CZ" sz="800" b="1" dirty="0">
                <a:latin typeface="Arial" charset="0"/>
              </a:rPr>
              <a:t>min, Rychlý hygienický Plus 59 min, Rychlý pro malé náplně 14, 30, 44 min, Rychlé smíšené a barevné 20° 59 min, Rychlá perfektní bavlna 59 min, Rychlý speciální 49 min, </a:t>
            </a:r>
            <a:r>
              <a:rPr lang="cs-CZ" altLang="cs-CZ" sz="800" dirty="0">
                <a:latin typeface="Arial" charset="0"/>
              </a:rPr>
              <a:t>Wifi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Rychlý/Nastavení míry znečištění (3), Extra máchání, Předpírka, Hygienický, Snadné </a:t>
            </a:r>
            <a:r>
              <a:rPr lang="cs-CZ" altLang="cs-CZ" sz="800" dirty="0" smtClean="0">
                <a:latin typeface="Arial" charset="0"/>
              </a:rPr>
              <a:t>žehlení - pára, Jeden kus (malé náplně), Noční praní, Čištění bubnu, </a:t>
            </a:r>
            <a:r>
              <a:rPr lang="cs-CZ" altLang="cs-CZ" sz="800" dirty="0">
                <a:latin typeface="Arial" charset="0"/>
              </a:rPr>
              <a:t>Odložený start až 24 hod, 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dveří; Ochrana proti úniku 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6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místný digitální displej v češtině a slovenštině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Invertorový motor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Active Motion System - Čisticí účinek je zesílen zvýšením rychlosti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otáčení bubnu na více úrovních během praní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Materiál bubnu Nerez/ vany Silitech, Objem bubnu </a:t>
            </a:r>
            <a:r>
              <a:rPr lang="cs-CZ" altLang="cs-CZ" sz="800" dirty="0" smtClean="0">
                <a:latin typeface="Arial" charset="0"/>
              </a:rPr>
              <a:t>58 </a:t>
            </a:r>
            <a:r>
              <a:rPr lang="cs-CZ" altLang="cs-CZ" sz="800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Buben Shiatsu – masážní body na povrchu pro šetrnou péči o tkaniny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Šířka dvířek 35 cm; Úhel otevírání dvířek 180°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730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- 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424421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44479" y="43161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5" y="5066195"/>
            <a:ext cx="3212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31019977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8059019082707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bílými dvířky a 		chromovaným proužkem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53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9" name="Immagine 4">
            <a:extLst>
              <a:ext uri="{FF2B5EF4-FFF2-40B4-BE49-F238E27FC236}">
                <a16:creationId xmlns:a16="http://schemas.microsoft.com/office/drawing/2014/main" xmlns="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934" y="965273"/>
            <a:ext cx="1494701" cy="343503"/>
          </a:xfrm>
          <a:prstGeom prst="rect">
            <a:avLst/>
          </a:prstGeom>
        </p:spPr>
      </p:pic>
      <p:sp>
        <p:nvSpPr>
          <p:cNvPr id="4" name="Pětiúhelník 3"/>
          <p:cNvSpPr/>
          <p:nvPr/>
        </p:nvSpPr>
        <p:spPr>
          <a:xfrm>
            <a:off x="5753934" y="1772816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A-10 %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6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0" y="3421340"/>
            <a:ext cx="756000" cy="756000"/>
          </a:xfrm>
          <a:prstGeom prst="flowChartConnector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9" y="4221088"/>
            <a:ext cx="756000" cy="756000"/>
          </a:xfrm>
          <a:prstGeom prst="flowChartConnector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5004052"/>
            <a:ext cx="756000" cy="756000"/>
          </a:xfrm>
          <a:prstGeom prst="flowChartConnector">
            <a:avLst/>
          </a:prstGeom>
        </p:spPr>
      </p:pic>
      <p:sp>
        <p:nvSpPr>
          <p:cNvPr id="50" name="Ovál 49"/>
          <p:cNvSpPr/>
          <p:nvPr/>
        </p:nvSpPr>
        <p:spPr>
          <a:xfrm>
            <a:off x="4847563" y="50334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55028" y="51523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Snadné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žehlení - pára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27322"/>
            <a:ext cx="756000" cy="756000"/>
          </a:xfrm>
          <a:prstGeom prst="flowChartConnector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665187" y="1484784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 rotWithShape="1">
          <a:blip r:embed="rId11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58" name="Ovál 57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951" r="18500" b="8001"/>
          <a:stretch/>
        </p:blipFill>
        <p:spPr>
          <a:xfrm>
            <a:off x="5829700" y="2724174"/>
            <a:ext cx="1668733" cy="22527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t="1669" b="89899"/>
          <a:stretch/>
        </p:blipFill>
        <p:spPr>
          <a:xfrm>
            <a:off x="8432000" y="940919"/>
            <a:ext cx="706388" cy="5782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67" y="1985748"/>
            <a:ext cx="1489231" cy="2978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92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114</cp:revision>
  <cp:lastPrinted>2016-05-05T10:40:20Z</cp:lastPrinted>
  <dcterms:created xsi:type="dcterms:W3CDTF">2015-07-16T11:02:07Z</dcterms:created>
  <dcterms:modified xsi:type="dcterms:W3CDTF">2023-10-27T09:40:02Z</dcterms:modified>
</cp:coreProperties>
</file>