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4" d="100"/>
          <a:sy n="84" d="100"/>
        </p:scale>
        <p:origin x="142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RO41274DWMST/1-S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RapidÓ </a:t>
            </a:r>
            <a:r>
              <a:rPr lang="cs-CZ" altLang="cs-CZ" sz="1400" dirty="0">
                <a:latin typeface="Arial" charset="0"/>
              </a:rPr>
              <a:t>S</a:t>
            </a:r>
            <a:r>
              <a:rPr lang="cs-CZ" altLang="cs-CZ" sz="1400" dirty="0" smtClean="0">
                <a:latin typeface="Arial" charset="0"/>
              </a:rPr>
              <a:t>LIM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9 rychlých cyklů, Wifi + Bluetooth, Snap&amp;Wash, pára, dotykový displej s češtinou, invertorový motor Speed Drive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764704"/>
            <a:ext cx="4067944" cy="60932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0,448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45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41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</a:t>
            </a:r>
            <a:r>
              <a:rPr lang="cs-CZ" altLang="cs-CZ" sz="800" dirty="0" err="1">
                <a:latin typeface="Arial" charset="0"/>
              </a:rPr>
              <a:t>ot</a:t>
            </a:r>
            <a:r>
              <a:rPr lang="cs-CZ" altLang="cs-CZ" sz="800" dirty="0">
                <a:latin typeface="Arial" charset="0"/>
              </a:rPr>
              <a:t>./min)		1151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3:28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74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asistenty Alexa (Amazon) a Google (pouze v ENG)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stejných výsledků praní při 20°C / 40°C jako při 40 °C / 60°C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</a:rPr>
              <a:t>Snap&amp;Wash – vyfoť prádlo a aplikace sama pozná množství a barvu a vybere nejvhodnější Rychlý cyklus s dalšími nastaveními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 Rychlých programů do 1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Rychlý speciální 39 min, Rychlý hygienický plus 59 min, Rychlé smíšené a barevné 20°C 59 min, Rychlá perfektní bavlna 59 min, </a:t>
            </a:r>
            <a:r>
              <a:rPr lang="cs-CZ" altLang="cs-CZ" sz="800" b="1" dirty="0">
                <a:latin typeface="Arial" charset="0"/>
              </a:rPr>
              <a:t>Snadné žehlení plus – Parní program</a:t>
            </a:r>
            <a:r>
              <a:rPr lang="cs-CZ" altLang="cs-CZ" sz="800" dirty="0">
                <a:latin typeface="Arial" charset="0"/>
              </a:rPr>
              <a:t>, Rychlý jemný 59 min, Rychlý pro malé náplně 14, 30, 44 min, Máchání, Odčerpání + Odstřeďování, Vlna/Ruční praní, Syntetika, Bavlna, Eco 40 – 60°, Bavlna, Smart Wash,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Odložený start až 24 hod, Předpírka, Extra máchání, Hygienický+, Rychlý/Nastavení míry znečištění (3)/</a:t>
            </a:r>
            <a:r>
              <a:rPr lang="cs-CZ" altLang="cs-CZ" sz="800" b="1" dirty="0">
                <a:latin typeface="Arial" charset="0"/>
              </a:rPr>
              <a:t> Úroveň páry (3 parní funkce)</a:t>
            </a:r>
            <a:r>
              <a:rPr lang="cs-CZ" altLang="cs-CZ" sz="800" dirty="0">
                <a:latin typeface="Arial" charset="0"/>
              </a:rPr>
              <a:t>, Snadné žehlení, 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4 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Objem bubnu 48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Buben Shiatsu – masážní body na povrchu pro šetrnou péči o tkaniny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Šířka dvířek 35 cm / Úhel otevírání dvířek 180°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9917" y="4293096"/>
            <a:ext cx="7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komfort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ovládání bez ohýbání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7333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00137" y="5013176"/>
            <a:ext cx="3443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31018842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8059019044651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se stříbrnou hranou dvířek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579655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9168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rychlých cyklů pro každodenní praní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29" y="1784062"/>
            <a:ext cx="1111250" cy="36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1926224"/>
            <a:ext cx="726863" cy="6386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4186237"/>
            <a:ext cx="684000" cy="659576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844209" y="907894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714700" y="944168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65" y="2132856"/>
            <a:ext cx="720000" cy="720000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>
            <a:off x="6456902" y="2445868"/>
            <a:ext cx="300711" cy="325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07257" y="230935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t="5901" r="19559" b="5901"/>
          <a:stretch/>
        </p:blipFill>
        <p:spPr>
          <a:xfrm>
            <a:off x="5850016" y="2853456"/>
            <a:ext cx="1513584" cy="219208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0" b="89899"/>
          <a:stretch/>
        </p:blipFill>
        <p:spPr>
          <a:xfrm>
            <a:off x="8264835" y="862699"/>
            <a:ext cx="694028" cy="69269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02" y="2089843"/>
            <a:ext cx="1461667" cy="292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5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36912"/>
            <a:ext cx="756000" cy="756000"/>
          </a:xfrm>
          <a:prstGeom prst="flowChartConnector">
            <a:avLst/>
          </a:prstGeom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33256"/>
            <a:ext cx="756000" cy="756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88</Words>
  <Application>Microsoft Office PowerPoint</Application>
  <PresentationFormat>Předvádění na obrazovce (4:3)</PresentationFormat>
  <Paragraphs>68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135</cp:revision>
  <cp:lastPrinted>2016-05-05T10:40:20Z</cp:lastPrinted>
  <dcterms:created xsi:type="dcterms:W3CDTF">2015-07-16T11:02:07Z</dcterms:created>
  <dcterms:modified xsi:type="dcterms:W3CDTF">2023-01-09T09:31:27Z</dcterms:modified>
</cp:coreProperties>
</file>