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57" r:id="rId2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5256" autoAdjust="0"/>
  </p:normalViewPr>
  <p:slideViewPr>
    <p:cSldViewPr snapToGrid="0">
      <p:cViewPr>
        <p:scale>
          <a:sx n="125" d="100"/>
          <a:sy n="125" d="100"/>
        </p:scale>
        <p:origin x="254" y="-82"/>
      </p:cViewPr>
      <p:guideLst>
        <p:guide orient="horz" pos="2478"/>
        <p:guide orient="horz" pos="2160"/>
        <p:guide orient="horz" pos="13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B84CA-8D97-4B10-B957-9C4907F6593C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3681-2488-4691-B799-680E15B25B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20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53681-2488-4691-B799-680E15B25B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08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8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4536" y="410412"/>
            <a:ext cx="7772400" cy="57606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 baseline="0">
                <a:solidFill>
                  <a:srgbClr val="CC0000"/>
                </a:solidFill>
                <a:latin typeface="Gotham Narrow Bold" pitchFamily="50" charset="0"/>
              </a:defRPr>
            </a:lvl1pPr>
          </a:lstStyle>
          <a:p>
            <a:r>
              <a:rPr lang="cs-CZ" dirty="0"/>
              <a:t>Kliknutím lze upravit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0284" y="1170254"/>
            <a:ext cx="8517700" cy="378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C0000"/>
                </a:solidFill>
                <a:latin typeface="Gotham Narrow Light" pitchFamily="50" charset="0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7" name="bolloH.png"/>
          <p:cNvPicPr/>
          <p:nvPr userDrawn="1"/>
        </p:nvPicPr>
        <p:blipFill>
          <a:blip r:embed="rId2" cstate="print">
            <a:alphaModFix amt="50277"/>
          </a:blip>
          <a:srcRect l="24242" t="42040"/>
          <a:stretch>
            <a:fillRect/>
          </a:stretch>
        </p:blipFill>
        <p:spPr>
          <a:xfrm>
            <a:off x="-16423" y="-27383"/>
            <a:ext cx="3148264" cy="23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420888"/>
            <a:ext cx="3600400" cy="417646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Gotham Narrow Medium"/>
                <a:cs typeface="Gotham Narrow Medium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832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2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0C46-D848-4F40-BD5D-C53C2B13DC1D}" type="datetimeFigureOut">
              <a:rPr lang="cs-CZ" smtClean="0"/>
              <a:t>16.02.2022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5B8BA23F-447C-446E-AF9F-D1BC4156C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8" y="2181657"/>
            <a:ext cx="394915" cy="394915"/>
          </a:xfrm>
          <a:prstGeom prst="rect">
            <a:avLst/>
          </a:prstGeom>
        </p:spPr>
      </p:pic>
      <p:pic>
        <p:nvPicPr>
          <p:cNvPr id="41" name="Picture 2" descr="L:\marketing\L O G O\HOOVER\logo Hoover 2014\logo_hoover 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93" y="5922000"/>
            <a:ext cx="961207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81" y="0"/>
            <a:ext cx="8849279" cy="9282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HTPSJ644MCWIFI</a:t>
            </a:r>
            <a:b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300" b="0" cap="none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Vestavná indukční deska H-HOB 500 šíře 60 cm</a:t>
            </a:r>
            <a:br>
              <a:rPr lang="cs-CZ" altLang="cs-CZ" sz="1300" b="0" cap="none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cs-CZ" altLang="cs-CZ" sz="1300" b="0" cap="none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 varné zóny, Booster, Wi-Fi a aplikace </a:t>
            </a:r>
            <a:r>
              <a:rPr lang="cs-CZ" altLang="cs-CZ" sz="1300" b="0" cap="none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hOn</a:t>
            </a:r>
            <a:r>
              <a:rPr lang="cs-CZ" altLang="cs-CZ" sz="1300" b="0" cap="none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My </a:t>
            </a:r>
            <a:r>
              <a:rPr lang="cs-CZ" altLang="cs-CZ" sz="1300" b="0" cap="none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Chef</a:t>
            </a:r>
            <a:r>
              <a:rPr lang="cs-CZ" altLang="cs-CZ" sz="1300" b="0" cap="none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9 úrovní výkonu, ukazatel zbytkového tepla, </a:t>
            </a:r>
            <a:r>
              <a:rPr lang="cs-CZ" altLang="cs-CZ" sz="1300" b="0" cap="none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Keep</a:t>
            </a:r>
            <a:r>
              <a:rPr lang="cs-CZ" altLang="cs-CZ" sz="1300" b="0" cap="none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cs-CZ" altLang="cs-CZ" sz="1300" b="0" cap="none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Warm</a:t>
            </a:r>
            <a:endParaRPr lang="cs-CZ" altLang="cs-CZ" sz="1300" b="0" cap="none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idx="14"/>
          </p:nvPr>
        </p:nvSpPr>
        <p:spPr>
          <a:xfrm>
            <a:off x="251999" y="929057"/>
            <a:ext cx="3877382" cy="2328472"/>
          </a:xfrm>
          <a:ln>
            <a:solidFill>
              <a:srgbClr val="FF0000"/>
            </a:solidFill>
          </a:ln>
        </p:spPr>
        <p:txBody>
          <a:bodyPr anchor="t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Počet varných zón	                        4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Celkový příkon (W)	                        7400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Jištění (A) L / 230V~                       16 při 2,5 kW až 3,0 kW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Jištění (A) L1, L2 / 400V ~              10 při 4,5 kW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Jištění (A) L1, L2 / 400V~               16 při 6,5 kW </a:t>
            </a:r>
            <a:endParaRPr lang="cs-CZ" altLang="cs-CZ" sz="800" b="1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Jištění (A) L1, L2 / 400V~               16 při 7,4 kW - 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bez omezení výkonu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 err="1">
                <a:solidFill>
                  <a:schemeClr val="tx1"/>
                </a:solidFill>
                <a:latin typeface="Arial" charset="0"/>
              </a:rPr>
              <a:t>Power</a:t>
            </a: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 Management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nastavení maximálního výkonu desky v úrovních: 2,5/3,0/4,5/6,5/7,4 kW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ohledem na parametry instalovaného elektrického příkonu (hodnoty jističů)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Standardní připojení s použitím libovolných dvou fází, např. (L1, L2,N,PE) 400V~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Možnost připojení pouze jednofázově s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Power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Managementem (L,N,PE) 230V~ 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Varné zóny</a:t>
            </a:r>
            <a:endParaRPr lang="cs-CZ" altLang="cs-CZ" sz="800" u="sng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Levá přední: 180×180 mm, 2000 W/ Booster 2600 W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Levá zadní:   180×180 mm, 1500 W/ Booster 2000 W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Pravá zadní:  Ø 180 mm, 2000 W/ Booster 2600 W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Pravá přední: Ø 180 mm, 1500 W/ Booster 2000 W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Min/Max Ø varné nádoby pro varné zóny je 120/180 mm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prstClr val="black"/>
                </a:solidFill>
                <a:latin typeface="Arial" charset="0"/>
                <a:cs typeface="+mn-cs"/>
              </a:rPr>
              <a:t>Funkce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  <a:cs typeface="+mn-cs"/>
              </a:rPr>
              <a:t>Připojení přes Wi-Fi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  <a:cs typeface="+mn-cs"/>
              </a:rPr>
              <a:t>– kompatibilita s aplikací </a:t>
            </a:r>
            <a:r>
              <a:rPr lang="cs-CZ" altLang="cs-CZ" sz="800" b="1" dirty="0" err="1">
                <a:solidFill>
                  <a:prstClr val="black"/>
                </a:solidFill>
                <a:latin typeface="Arial" charset="0"/>
                <a:cs typeface="+mn-cs"/>
              </a:rPr>
              <a:t>hOn</a:t>
            </a:r>
            <a:endParaRPr lang="cs-CZ" altLang="cs-CZ" sz="800" b="1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4x Individuální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  <a:cs typeface="+mn-cs"/>
              </a:rPr>
              <a:t>Slider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 ovládání</a:t>
            </a:r>
            <a:endParaRPr lang="cs-CZ" altLang="cs-CZ" sz="800" b="1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My Chef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– možnost rozšířeného používání a přídavné funkce skrze aplikaci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hOn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(recepty, tipy na vaření, atd.)</a:t>
            </a:r>
            <a:endParaRPr lang="cs-CZ" altLang="cs-CZ" sz="8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9 úrovní výkonu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Ukazatel zbytkového tepla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Časovač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4x Booster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Keep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Warm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– funkce udržování teplého pokrmu 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Funkce Pauza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prstClr val="black"/>
                </a:solidFill>
                <a:latin typeface="Arial" charset="0"/>
                <a:cs typeface="+mn-cs"/>
              </a:rPr>
              <a:t>Bezpečnost</a:t>
            </a:r>
            <a:r>
              <a:rPr lang="cs-CZ" altLang="cs-CZ" sz="800" b="1" dirty="0">
                <a:solidFill>
                  <a:prstClr val="black"/>
                </a:solidFill>
                <a:latin typeface="Arial" charset="0"/>
                <a:cs typeface="+mn-cs"/>
              </a:rPr>
              <a:t>	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Dětská pojistka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Bezpečnostní automatické vypnutí v případě dlouhodobé nečinnosti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Ochrana před přehřátí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Ochrana před rozlitím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126078" y="1029203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674129" y="920696"/>
            <a:ext cx="0" cy="55085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21" descr="Hoover_kolecko-H_r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86" y="2638409"/>
            <a:ext cx="720000" cy="720000"/>
          </a:xfrm>
          <a:prstGeom prst="rect">
            <a:avLst/>
          </a:prstGeom>
        </p:spPr>
      </p:pic>
      <p:sp>
        <p:nvSpPr>
          <p:cNvPr id="37" name="TextBox 22"/>
          <p:cNvSpPr txBox="1"/>
          <p:nvPr/>
        </p:nvSpPr>
        <p:spPr>
          <a:xfrm>
            <a:off x="4904509" y="2775947"/>
            <a:ext cx="76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Přídavné funkce v aplikaci </a:t>
            </a:r>
            <a:r>
              <a:rPr lang="cs-CZ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1" descr="Hoover_kolecko-H_r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86" y="1085347"/>
            <a:ext cx="720000" cy="720000"/>
          </a:xfrm>
          <a:prstGeom prst="rect">
            <a:avLst/>
          </a:prstGeom>
        </p:spPr>
      </p:pic>
      <p:sp>
        <p:nvSpPr>
          <p:cNvPr id="25" name="TextBox 22"/>
          <p:cNvSpPr txBox="1"/>
          <p:nvPr/>
        </p:nvSpPr>
        <p:spPr>
          <a:xfrm>
            <a:off x="4902260" y="1131735"/>
            <a:ext cx="7481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 připojení s možností ovládat na dálku</a:t>
            </a:r>
          </a:p>
        </p:txBody>
      </p:sp>
      <p:pic>
        <p:nvPicPr>
          <p:cNvPr id="27" name="Picture 21" descr="Hoover_kolecko-H_r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26" y="1858957"/>
            <a:ext cx="720000" cy="720000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873038" y="2117807"/>
            <a:ext cx="819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 zóna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5793196" y="5008908"/>
            <a:ext cx="31382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33802971	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8059019030999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Barva 		Černá, Rovné hrany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výrobku V × Š × H (mm)	55 × 590 × 520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11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× Š × H (mm)	115 × 690 × 635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12</a:t>
            </a:r>
          </a:p>
        </p:txBody>
      </p:sp>
      <p:pic>
        <p:nvPicPr>
          <p:cNvPr id="24" name="Picture 21" descr="Hoover_kolecko-H_r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06" y="3423270"/>
            <a:ext cx="720000" cy="720000"/>
          </a:xfrm>
          <a:prstGeom prst="rect">
            <a:avLst/>
          </a:prstGeom>
        </p:spPr>
      </p:pic>
      <p:sp>
        <p:nvSpPr>
          <p:cNvPr id="26" name="TextBox 22"/>
          <p:cNvSpPr txBox="1"/>
          <p:nvPr/>
        </p:nvSpPr>
        <p:spPr>
          <a:xfrm>
            <a:off x="4904509" y="3574955"/>
            <a:ext cx="76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Individuální</a:t>
            </a:r>
          </a:p>
          <a:p>
            <a:pPr algn="ct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SLIDER</a:t>
            </a:r>
          </a:p>
          <a:p>
            <a:pPr algn="ct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</a:t>
            </a:r>
          </a:p>
        </p:txBody>
      </p:sp>
      <p:pic>
        <p:nvPicPr>
          <p:cNvPr id="62" name="Picture 21" descr="Hoover_kolecko-H_r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02" y="4221088"/>
            <a:ext cx="720000" cy="720000"/>
          </a:xfrm>
          <a:prstGeom prst="rect">
            <a:avLst/>
          </a:prstGeom>
        </p:spPr>
      </p:pic>
      <p:sp>
        <p:nvSpPr>
          <p:cNvPr id="63" name="TextBox 22"/>
          <p:cNvSpPr txBox="1"/>
          <p:nvPr/>
        </p:nvSpPr>
        <p:spPr>
          <a:xfrm>
            <a:off x="4878853" y="4268268"/>
            <a:ext cx="7384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 - nastavení výkonu od 2,5 do 7,4 kW</a:t>
            </a:r>
          </a:p>
        </p:txBody>
      </p:sp>
      <p:pic>
        <p:nvPicPr>
          <p:cNvPr id="64" name="Picture 21" descr="Hoover_kolecko-H_r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65" y="5024209"/>
            <a:ext cx="720000" cy="720000"/>
          </a:xfrm>
          <a:prstGeom prst="rect">
            <a:avLst/>
          </a:prstGeom>
        </p:spPr>
      </p:pic>
      <p:sp>
        <p:nvSpPr>
          <p:cNvPr id="65" name="TextBox 22"/>
          <p:cNvSpPr txBox="1"/>
          <p:nvPr/>
        </p:nvSpPr>
        <p:spPr>
          <a:xfrm>
            <a:off x="4908319" y="5171846"/>
            <a:ext cx="76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Okamžité zvýšení výkonu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12BB4453-DFB6-44E5-9758-D7D370790C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408" t="6914" r="65326" b="57889"/>
          <a:stretch/>
        </p:blipFill>
        <p:spPr>
          <a:xfrm>
            <a:off x="4171184" y="5037368"/>
            <a:ext cx="735651" cy="730100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1415DA4B-9FA5-449F-AEA9-D3FF054B3E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70" t="6340" r="65490" b="57291"/>
          <a:stretch/>
        </p:blipFill>
        <p:spPr>
          <a:xfrm>
            <a:off x="4139114" y="4230459"/>
            <a:ext cx="729450" cy="730100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8B78BC7A-F09B-457E-8119-2C941D4B1D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817" t="4016" r="61307" b="54502"/>
          <a:stretch/>
        </p:blipFill>
        <p:spPr>
          <a:xfrm>
            <a:off x="4154268" y="3413542"/>
            <a:ext cx="735651" cy="750364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38BD8D1F-31B4-4808-B560-2A1964B804D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550" t="57000" r="40040" b="8494"/>
          <a:stretch/>
        </p:blipFill>
        <p:spPr>
          <a:xfrm>
            <a:off x="4163913" y="1849105"/>
            <a:ext cx="735651" cy="73565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AE952FA-8580-426E-A38A-E04B32F394D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6927" r="14924" b="7156"/>
          <a:stretch/>
        </p:blipFill>
        <p:spPr>
          <a:xfrm>
            <a:off x="6061567" y="2594226"/>
            <a:ext cx="2674650" cy="237937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B25A71A-3790-45D0-9467-9777AF6FF1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40" y="915202"/>
            <a:ext cx="1753353" cy="123962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B9096FD-3C63-4837-9C92-38D1E8A2224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t="21522" r="17481" b="20226"/>
          <a:stretch/>
        </p:blipFill>
        <p:spPr>
          <a:xfrm>
            <a:off x="4297498" y="2779554"/>
            <a:ext cx="487945" cy="443528"/>
          </a:xfrm>
          <a:prstGeom prst="rect">
            <a:avLst/>
          </a:prstGeom>
        </p:spPr>
      </p:pic>
      <p:sp>
        <p:nvSpPr>
          <p:cNvPr id="19" name="Ovál 18">
            <a:extLst>
              <a:ext uri="{FF2B5EF4-FFF2-40B4-BE49-F238E27FC236}">
                <a16:creationId xmlns:a16="http://schemas.microsoft.com/office/drawing/2014/main" id="{8652C7CD-9063-425E-85A3-E8052F622A98}"/>
              </a:ext>
            </a:extLst>
          </p:cNvPr>
          <p:cNvSpPr/>
          <p:nvPr/>
        </p:nvSpPr>
        <p:spPr>
          <a:xfrm>
            <a:off x="4160534" y="2631002"/>
            <a:ext cx="734400" cy="734400"/>
          </a:xfrm>
          <a:prstGeom prst="ellipse">
            <a:avLst/>
          </a:prstGeom>
          <a:noFill/>
          <a:ln w="952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8B11DB3D-9D44-476E-ACBD-2A6660D8F0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31" y="1067512"/>
            <a:ext cx="73440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</TotalTime>
  <Words>401</Words>
  <Application>Microsoft Office PowerPoint</Application>
  <PresentationFormat>Předvádění na obrazovce (4:3)</PresentationFormat>
  <Paragraphs>55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Narrow Bold</vt:lpstr>
      <vt:lpstr>Gotham Narrow Light</vt:lpstr>
      <vt:lpstr>Gotham Narrow Medium</vt:lpstr>
      <vt:lpstr>Motiv Office</vt:lpstr>
      <vt:lpstr>HTPSJ644MCWIFI Vestavná indukční deska H-HOB 500 šíře 60 cm 4 varné zóny, Booster, Wi-Fi a aplikace hOn, My Chef, 9 úrovní výkonu, ukazatel zbytkového tepla, Keep Warm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CP70_CP50011 - SÁČKOVÝ vysavač CAPTURE</dc:title>
  <dc:creator>Martina Křižáková</dc:creator>
  <cp:lastModifiedBy>Kristýna Kopecká</cp:lastModifiedBy>
  <cp:revision>137</cp:revision>
  <cp:lastPrinted>2016-03-31T14:41:45Z</cp:lastPrinted>
  <dcterms:created xsi:type="dcterms:W3CDTF">2016-03-31T13:54:55Z</dcterms:created>
  <dcterms:modified xsi:type="dcterms:W3CDTF">2022-02-16T13:10:22Z</dcterms:modified>
</cp:coreProperties>
</file>