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rgbClr val="0093CE"/>
                </a:solidFill>
                <a:latin typeface="Arial" charset="0"/>
              </a:rPr>
              <a:t>CCE3T618EW</a:t>
            </a:r>
            <a:endParaRPr lang="cs-CZ" altLang="cs-CZ" sz="2400" b="1" dirty="0">
              <a:solidFill>
                <a:srgbClr val="0093C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Kombinovaná chladnička Fresco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Total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No Frost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Circle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+, dotykový displej, rychlé mrazení a chlazení,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Cool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Box s regulací vlhkosti, LED, doplňkový obsah v aplikaci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341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222/119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0,701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256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5,4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10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****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F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Doplňkový </a:t>
            </a:r>
            <a:r>
              <a:rPr lang="cs-CZ" altLang="cs-CZ" sz="800" b="1" dirty="0">
                <a:latin typeface="Arial" charset="0"/>
              </a:rPr>
              <a:t>obsah v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(např. Food </a:t>
            </a:r>
            <a:r>
              <a:rPr lang="cs-CZ" altLang="cs-CZ" sz="800" b="1" dirty="0" err="1">
                <a:latin typeface="Arial" charset="0"/>
              </a:rPr>
              <a:t>Locator</a:t>
            </a:r>
            <a:r>
              <a:rPr lang="cs-CZ" altLang="cs-CZ" sz="800" b="1" dirty="0">
                <a:latin typeface="Arial" charset="0"/>
              </a:rPr>
              <a:t>, Smart Drink </a:t>
            </a:r>
            <a:r>
              <a:rPr lang="cs-CZ" altLang="cs-CZ" sz="800" b="1" dirty="0" err="1">
                <a:latin typeface="Arial" charset="0"/>
              </a:rPr>
              <a:t>Assistant</a:t>
            </a:r>
            <a:r>
              <a:rPr lang="cs-CZ" altLang="cs-CZ" sz="800" b="1" dirty="0">
                <a:latin typeface="Arial" charset="0"/>
              </a:rPr>
              <a:t>, </a:t>
            </a:r>
            <a:r>
              <a:rPr lang="cs-CZ" altLang="cs-CZ" sz="800" b="1" dirty="0" err="1">
                <a:latin typeface="Arial" charset="0"/>
              </a:rPr>
              <a:t>Inventory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Assistant</a:t>
            </a:r>
            <a:r>
              <a:rPr lang="cs-CZ" altLang="cs-CZ" sz="800" b="1" dirty="0">
                <a:latin typeface="Arial" charset="0"/>
              </a:rPr>
              <a:t> (bez možnosti dálkového ovládání)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v aplikaci (bez dálkového ovládání)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Total </a:t>
            </a:r>
            <a:r>
              <a:rPr lang="cs-CZ" altLang="cs-CZ" sz="800" b="1" dirty="0">
                <a:latin typeface="Arial" charset="0"/>
              </a:rPr>
              <a:t>No Frost Circle+ – beznámrazová technologie chlazení v chladničce i mrazáku s rovnoměrnou distribucí chladného vzduchu v jednotlivých úrovních   </a:t>
            </a:r>
            <a:endParaRPr lang="cs-CZ" altLang="cs-CZ" sz="800" b="1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      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Dotykový displej uvnitř chladničky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Elektronický termostat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Funkce Rychlé chlazení (na displeji), Rychlé mrazení (pouze v aplikaci), Dovolená (pouze v aplikaci), Eco (pouze v aplikaci)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Režim Demo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odmrazování chladničky i mrazáku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+ 1 skleněné police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5 přihrádek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1x Cool Box - zásuvka na ovoce a zeleninu s mechanickou regulací vlhkosti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plastové 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Osvětlení LED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Výměnný 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nastavitelné 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71343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56490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26369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Interní dotykový displej             s funkcemi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34005213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</a:t>
            </a:r>
            <a:r>
              <a:rPr lang="cs-CZ" sz="800" dirty="0">
                <a:solidFill>
                  <a:prstClr val="black"/>
                </a:solidFill>
                <a:latin typeface="Arial" charset="0"/>
              </a:rPr>
              <a:t>8059019054063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x š x h (mm)	1850 x 595 x 658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1897 x 655 x 747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65</a:t>
            </a:r>
          </a:p>
        </p:txBody>
      </p:sp>
      <p:sp>
        <p:nvSpPr>
          <p:cNvPr id="24" name="Ovál 23"/>
          <p:cNvSpPr/>
          <p:nvPr/>
        </p:nvSpPr>
        <p:spPr>
          <a:xfrm>
            <a:off x="4860032" y="414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42210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zásuvka  na zeleninu s regulací vlhkosti</a:t>
            </a:r>
          </a:p>
        </p:txBody>
      </p:sp>
      <p:sp>
        <p:nvSpPr>
          <p:cNvPr id="49" name="Ovál 48"/>
          <p:cNvSpPr/>
          <p:nvPr/>
        </p:nvSpPr>
        <p:spPr>
          <a:xfrm>
            <a:off x="4860032" y="177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Beznámrazová technologie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27" y="907258"/>
            <a:ext cx="648000" cy="648000"/>
          </a:xfrm>
          <a:prstGeom prst="rect">
            <a:avLst/>
          </a:prstGeom>
        </p:spPr>
      </p:pic>
      <p:sp>
        <p:nvSpPr>
          <p:cNvPr id="47" name="Obdélník 46"/>
          <p:cNvSpPr/>
          <p:nvPr/>
        </p:nvSpPr>
        <p:spPr>
          <a:xfrm>
            <a:off x="5724119" y="97926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94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788024" y="508510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Antibakteriálně ošetřené těsnění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Ovál 38"/>
          <p:cNvSpPr/>
          <p:nvPr/>
        </p:nvSpPr>
        <p:spPr>
          <a:xfrm>
            <a:off x="4860032" y="57332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580526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Locator v aplikaci hON s doporučením umístění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jídla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Ovál 51"/>
          <p:cNvSpPr/>
          <p:nvPr/>
        </p:nvSpPr>
        <p:spPr>
          <a:xfrm>
            <a:off x="4879255" y="9893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4807247" y="99292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(bez dálkového ovládání)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0" y="1772816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64" y="2571343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70" y="3350553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sp>
        <p:nvSpPr>
          <p:cNvPr id="56" name="Ovál 55"/>
          <p:cNvSpPr/>
          <p:nvPr/>
        </p:nvSpPr>
        <p:spPr>
          <a:xfrm>
            <a:off x="4866204" y="33570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794196" y="35010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stropě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92" y="4149080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4" y="4924380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0" y="5733256"/>
            <a:ext cx="720000" cy="720000"/>
          </a:xfrm>
          <a:prstGeom prst="flowChartConnector">
            <a:avLst/>
          </a:prstGeom>
          <a:ln>
            <a:solidFill>
              <a:srgbClr val="00206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8000" r="15855" b="8000"/>
          <a:stretch/>
        </p:blipFill>
        <p:spPr>
          <a:xfrm>
            <a:off x="6747748" y="3169775"/>
            <a:ext cx="1189021" cy="20678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9051" r="29216" b="9051"/>
          <a:stretch/>
        </p:blipFill>
        <p:spPr>
          <a:xfrm>
            <a:off x="5723871" y="1597566"/>
            <a:ext cx="1095353" cy="30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170725" y="833576"/>
            <a:ext cx="706388" cy="6926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40" y="1653281"/>
            <a:ext cx="1073958" cy="2147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86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181</cp:revision>
  <cp:lastPrinted>2016-05-31T13:00:02Z</cp:lastPrinted>
  <dcterms:created xsi:type="dcterms:W3CDTF">2015-07-16T11:02:07Z</dcterms:created>
  <dcterms:modified xsi:type="dcterms:W3CDTF">2022-07-20T08:14:38Z</dcterms:modified>
</cp:coreProperties>
</file>