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H2F-220WSAA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zásuvkový </a:t>
            </a:r>
            <a:r>
              <a:rPr lang="cs-CZ" altLang="cs-CZ" sz="1400" dirty="0" smtClean="0">
                <a:latin typeface="Arial" charset="0"/>
              </a:rPr>
              <a:t>mrazák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UP 60 SERIES 5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No Frost, Invertorový kompresor se zárukou 12 let, LED osvětlení, rychlé mrazení, Eco funkce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226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-/226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230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7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40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T  10°- 43°C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                s prodlouženou zárukou 12 let</a:t>
            </a:r>
            <a:endParaRPr lang="cs-CZ" altLang="cs-CZ" sz="800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beznámrazová technologie mrazení, panel Multi Air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            Flow v zadní části zabezpečuje  aktivní cirkulaci vzduchu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Funkce Rychlé mrazení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Eco 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Dětská pojistka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Alarm zvýšené teploty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Elektronické ovládání teploty -14 až -26°C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Automatické odmrazování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2 výklopné přihrádky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4 </a:t>
            </a:r>
            <a:r>
              <a:rPr lang="cs-CZ" altLang="cs-CZ" sz="800" dirty="0">
                <a:latin typeface="Arial" charset="0"/>
              </a:rPr>
              <a:t>transparentních zásuvek (z toho 2 extra velké)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Pizza přihrádka ve dveřích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nastavitelné nožičky; 2 kolečka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Možnost změny směru otevírání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37001134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6930265374285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1671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1734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647 x 739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537113" y="1420212"/>
            <a:ext cx="9543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167,1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543976" y="1448261"/>
            <a:ext cx="143944" cy="64800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2370028"/>
            <a:ext cx="684000" cy="68216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748" y="3158176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127" y="5445224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55" y="3933136"/>
            <a:ext cx="720000" cy="720000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4811250" y="1078383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88024" y="1872479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793061" y="2401533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78244" y="315393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10553" y="4055015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 zvýšené teploty při výpadku proudu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70749" y="476491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pro dokonalý přehled</a:t>
            </a: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97" y="1650028"/>
            <a:ext cx="720000" cy="720000"/>
          </a:xfrm>
          <a:prstGeom prst="rect">
            <a:avLst/>
          </a:prstGeom>
        </p:spPr>
      </p:pic>
      <p:sp>
        <p:nvSpPr>
          <p:cNvPr id="39" name="TextovéPole 38"/>
          <p:cNvSpPr txBox="1"/>
          <p:nvPr/>
        </p:nvSpPr>
        <p:spPr>
          <a:xfrm>
            <a:off x="4797175" y="5542882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záměny pantů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změny směru otevírání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90" y="4627630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1" t="1876" r="10210" b="1526"/>
          <a:stretch/>
        </p:blipFill>
        <p:spPr>
          <a:xfrm>
            <a:off x="6652801" y="2856587"/>
            <a:ext cx="1198725" cy="220565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750" r="21651" b="2750"/>
          <a:stretch/>
        </p:blipFill>
        <p:spPr>
          <a:xfrm>
            <a:off x="5783118" y="1449231"/>
            <a:ext cx="909926" cy="233980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47" b="89655"/>
          <a:stretch/>
        </p:blipFill>
        <p:spPr>
          <a:xfrm>
            <a:off x="8447231" y="838729"/>
            <a:ext cx="667042" cy="70946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703926"/>
            <a:ext cx="1185014" cy="23700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84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260</cp:revision>
  <cp:lastPrinted>2016-05-31T13:00:02Z</cp:lastPrinted>
  <dcterms:created xsi:type="dcterms:W3CDTF">2015-07-16T11:02:07Z</dcterms:created>
  <dcterms:modified xsi:type="dcterms:W3CDTF">2023-06-20T13:41:03Z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