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>
        <p:scale>
          <a:sx n="100" d="100"/>
          <a:sy n="100" d="100"/>
        </p:scale>
        <p:origin x="974" y="96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0"/>
            <a:ext cx="8755380" cy="9282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HMG28PNC3</a:t>
            </a:r>
            <a:b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300" b="0" cap="none" dirty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Vestavná mikrovlnná trouba s grilem H-MICROWAVE 300</a:t>
            </a:r>
            <a:br>
              <a:rPr lang="cs-CZ" altLang="cs-CZ" sz="1300" b="0" cap="none" dirty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</a:br>
            <a:r>
              <a:rPr lang="cs-CZ" altLang="cs-CZ" sz="1300" b="0" cap="none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Objem 28 l, 900 W mikrovlny, 1100 W gril, Ø otočného talíře 31,5 cm, automatické programy, grilovací mřížka</a:t>
            </a: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335884" y="920696"/>
            <a:ext cx="3786536" cy="5546607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  <a:cs typeface="+mn-cs"/>
              </a:rPr>
              <a:t>Hlavní vlastnosti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Kapacita (l) 			28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Maximální výkon mikrovlnný ohřev (W)		900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Maximální výkon gril (W)		1100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Průměr otočného talíře (mm)		315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u="sng" dirty="0">
                <a:solidFill>
                  <a:schemeClr val="tx1"/>
                </a:solidFill>
                <a:latin typeface="Arial" charset="0"/>
                <a:cs typeface="+mn-cs"/>
              </a:rPr>
              <a:t>Programy vaření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Samostatný mikrovlnný ohřev, kombinovaný mikrovlnný ohřev, gril samostatný, Rozmrazování (dle váhy/času)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8 úrovní výkonu (5x mikrovlny, 2x </a:t>
            </a:r>
            <a:r>
              <a:rPr lang="cs-CZ" altLang="cs-CZ" sz="800" dirty="0" err="1">
                <a:solidFill>
                  <a:schemeClr val="tx1"/>
                </a:solidFill>
                <a:latin typeface="Arial" charset="0"/>
                <a:cs typeface="+mn-cs"/>
              </a:rPr>
              <a:t>gril+mikrovlny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, 1x gril)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8 automatických programů (Pizza, Brambory, Maso, Ryba, Zelenina, Nápoje, Těstoviny, Popcorn)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u="sng" dirty="0">
                <a:solidFill>
                  <a:schemeClr val="tx1"/>
                </a:solidFill>
                <a:latin typeface="Arial" charset="0"/>
                <a:cs typeface="+mn-cs"/>
              </a:rPr>
              <a:t>Funkce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Dotykové ovládání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Digitální hodiny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Elektronické otevírání dvířek – dotykem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u="sng" dirty="0">
                <a:solidFill>
                  <a:schemeClr val="tx1"/>
                </a:solidFill>
                <a:latin typeface="Arial" charset="0"/>
                <a:cs typeface="+mn-cs"/>
              </a:rPr>
              <a:t>Bezpečnost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Dětská pojistka – zablokování tlačítek ovládání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u="sng" dirty="0">
                <a:solidFill>
                  <a:schemeClr val="tx1"/>
                </a:solidFill>
                <a:latin typeface="Arial" charset="0"/>
                <a:cs typeface="+mn-cs"/>
              </a:rPr>
              <a:t>Příslušenství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1x grilovací mřížka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2638409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04509" y="2699616"/>
            <a:ext cx="762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Dětská pojistka -  zablokování tlačítek ovládání</a:t>
            </a: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1085347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917324" y="1317478"/>
            <a:ext cx="74814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Gril </a:t>
            </a:r>
          </a:p>
        </p:txBody>
      </p: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185895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888278" y="2055029"/>
            <a:ext cx="819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úrovní výkonu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5885090" y="5055468"/>
            <a:ext cx="31878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38900669	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8059019020747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Provedení 		Černé sklo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× Š × H (mm)	388 × 595 × 400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18,2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× Š × H (mm)	484 × 684 × 566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22,6</a:t>
            </a: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67" t="-6334" r="-5334" b="-6666"/>
          <a:stretch/>
        </p:blipFill>
        <p:spPr>
          <a:xfrm>
            <a:off x="4164926" y="1848918"/>
            <a:ext cx="720000" cy="720000"/>
          </a:xfrm>
          <a:prstGeom prst="flowChartConnector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32" name="Obrázek 3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667" t="-21332" r="-12333" b="-6666"/>
          <a:stretch/>
        </p:blipFill>
        <p:spPr>
          <a:xfrm>
            <a:off x="4164926" y="1056830"/>
            <a:ext cx="720000" cy="720000"/>
          </a:xfrm>
          <a:prstGeom prst="flowChartConnector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33" name="Obrázek 32"/>
          <p:cNvPicPr>
            <a:picLocks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00" t="-1600" r="-4801" b="-15599"/>
          <a:stretch/>
        </p:blipFill>
        <p:spPr>
          <a:xfrm>
            <a:off x="4164926" y="2641006"/>
            <a:ext cx="720000" cy="720000"/>
          </a:xfrm>
          <a:prstGeom prst="flowChartConnector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07F2414-AF1E-46B0-A770-AB148862C86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2" t="8354" r="4605" b="8472"/>
          <a:stretch/>
        </p:blipFill>
        <p:spPr>
          <a:xfrm>
            <a:off x="5885090" y="1085347"/>
            <a:ext cx="3057286" cy="201154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AF1149CF-3E80-4359-96B6-D0B9158F764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513" y="3150208"/>
            <a:ext cx="2686440" cy="179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590</TotalTime>
  <Words>222</Words>
  <Application>Microsoft Office PowerPoint</Application>
  <PresentationFormat>Předvádění na obrazovce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HMG28PNC3 Vestavná mikrovlnná trouba s grilem H-MICROWAVE 300 Objem 28 l, 900 W mikrovlny, 1100 W gril, Ø otočného talíře 31,5 cm, automatické programy, grilovací mřížka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Kristýna Kopecká</cp:lastModifiedBy>
  <cp:revision>108</cp:revision>
  <cp:lastPrinted>2016-03-31T14:41:45Z</cp:lastPrinted>
  <dcterms:created xsi:type="dcterms:W3CDTF">2016-03-31T13:54:55Z</dcterms:created>
  <dcterms:modified xsi:type="dcterms:W3CDTF">2021-10-22T17:32:01Z</dcterms:modified>
</cp:coreProperties>
</file>