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7" autoAdjust="0"/>
  </p:normalViewPr>
  <p:slideViewPr>
    <p:cSldViewPr>
      <p:cViewPr varScale="1">
        <p:scale>
          <a:sx n="84" d="100"/>
          <a:sy n="84" d="100"/>
        </p:scale>
        <p:origin x="1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0" y="6237312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-27384"/>
            <a:ext cx="9145016" cy="8640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RO </a:t>
            </a: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486DWMC7/1-S</a:t>
            </a:r>
            <a:endParaRPr lang="cs-CZ" altLang="cs-CZ" sz="2400" b="1" dirty="0" smtClean="0">
              <a:solidFill>
                <a:srgbClr val="0093CE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plněná automatická pračka RapidÓ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9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 rychlých cyklů, Wifi + Bluetooth, pára, dotykový displej s češtinou, invertorový motor Speed Drive, </a:t>
            </a:r>
            <a:r>
              <a:rPr lang="cs-CZ" altLang="cs-CZ" sz="1400" b="1" dirty="0" smtClean="0">
                <a:solidFill>
                  <a:srgbClr val="706F6F"/>
                </a:solidFill>
                <a:latin typeface="Arial" charset="0"/>
              </a:rPr>
              <a:t>A-15 </a:t>
            </a:r>
            <a:r>
              <a:rPr lang="cs-CZ" altLang="cs-CZ" sz="1400" b="1" dirty="0">
                <a:solidFill>
                  <a:srgbClr val="706F6F"/>
                </a:solidFill>
                <a:latin typeface="Arial" charset="0"/>
              </a:rPr>
              <a:t>%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836712"/>
            <a:ext cx="4067944" cy="59492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Marketingové označení en.  účinnosti: o </a:t>
            </a:r>
            <a:r>
              <a:rPr lang="cs-CZ" altLang="cs-CZ" sz="800" b="1" dirty="0" smtClean="0">
                <a:latin typeface="Arial" charset="0"/>
              </a:rPr>
              <a:t>15 % </a:t>
            </a:r>
            <a:r>
              <a:rPr lang="cs-CZ" altLang="cs-CZ" sz="800" b="1" dirty="0">
                <a:latin typeface="Arial" charset="0"/>
              </a:rPr>
              <a:t>úspornější než třída 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</a:t>
            </a:r>
            <a:r>
              <a:rPr lang="cs-CZ" altLang="cs-CZ" sz="800" dirty="0">
                <a:latin typeface="Arial" charset="0"/>
              </a:rPr>
              <a:t>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0,401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</a:t>
            </a:r>
            <a:r>
              <a:rPr lang="cs-CZ" altLang="cs-CZ" sz="800" dirty="0" smtClean="0">
                <a:latin typeface="Arial" charset="0"/>
              </a:rPr>
              <a:t>40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44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3:38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Wifi + Bluetooth připojení - možnost ovládat pračku 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panose="020B0604020202020204" pitchFamily="34" charset="0"/>
              </a:rPr>
              <a:t>Kompatibilní s hlasovými asistenty Alexa a Google (pouze v ENG)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panose="020B0604020202020204" pitchFamily="34" charset="0"/>
              </a:rPr>
              <a:t>Snap&amp;Wash – vyfoť prádlo a aplikace vybere nejvhodnější rychlý cyklus s dalšími nastaveními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Quick &amp; Clean – smísení vody a detergentu pro dosažení dokonalých výsledků již při 30 °C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9 Rychlých programů do 1 hod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Parní hygienický plus – certifikace The British Allergy Foundation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Smart Wash - automaticky přizpůsobí účinnost praní objemu a typu náplně pro nejlepší výsledky. Pára na konci cyklu pomáhá hloubkově uvolnit vlákna oblečení a usnadňuje žehlení.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Energetická spotřeba je o </a:t>
            </a:r>
            <a:r>
              <a:rPr lang="cs-CZ" altLang="cs-CZ" sz="800" b="1" dirty="0" smtClean="0">
                <a:latin typeface="Arial" charset="0"/>
              </a:rPr>
              <a:t>15 </a:t>
            </a:r>
            <a:r>
              <a:rPr lang="cs-CZ" altLang="cs-CZ" sz="800" b="1" dirty="0">
                <a:latin typeface="Arial" charset="0"/>
              </a:rPr>
              <a:t>% nižší než ve třídě </a:t>
            </a:r>
            <a:r>
              <a:rPr lang="cs-CZ" altLang="cs-CZ" sz="800" b="1" dirty="0" smtClean="0">
                <a:latin typeface="Arial" charset="0"/>
              </a:rPr>
              <a:t>A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16 programů základních + Wifi programy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Rychlý speciální 39 min</a:t>
            </a:r>
            <a:r>
              <a:rPr lang="cs-CZ" altLang="cs-CZ" sz="800" dirty="0">
                <a:latin typeface="Arial" charset="0"/>
              </a:rPr>
              <a:t>, Rychlý hygienický plus 59 min</a:t>
            </a:r>
            <a:r>
              <a:rPr lang="cs-CZ" altLang="cs-CZ" sz="800" dirty="0" smtClean="0">
                <a:latin typeface="Arial" charset="0"/>
              </a:rPr>
              <a:t>, Rychlé smíšené a barevné 20°C 59 min, Rychlá perfektní bavlna 59 min, </a:t>
            </a:r>
            <a:r>
              <a:rPr lang="cs-CZ" altLang="cs-CZ" sz="800" b="1" dirty="0" smtClean="0">
                <a:latin typeface="Arial" charset="0"/>
              </a:rPr>
              <a:t>Snadné žehlení plus – Parní program 39 min</a:t>
            </a:r>
            <a:r>
              <a:rPr lang="cs-CZ" altLang="cs-CZ" sz="800" dirty="0" smtClean="0">
                <a:latin typeface="Arial" charset="0"/>
              </a:rPr>
              <a:t>, Rychlý jemný 59 min, Rychlý pro malé náplně 14, 30, 44 min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Máchání, Odčerpání </a:t>
            </a:r>
            <a:r>
              <a:rPr lang="cs-CZ" altLang="cs-CZ" sz="800" dirty="0">
                <a:latin typeface="Arial" charset="0"/>
              </a:rPr>
              <a:t>+ Odstřeďování, </a:t>
            </a:r>
            <a:r>
              <a:rPr lang="cs-CZ" altLang="cs-CZ" sz="800" dirty="0" smtClean="0">
                <a:latin typeface="Arial" charset="0"/>
              </a:rPr>
              <a:t>Vlna/Ruční praní, Syntetika, Bavlna, Eco 40 – 60°, </a:t>
            </a:r>
            <a:r>
              <a:rPr lang="cs-CZ" altLang="cs-CZ" sz="800" b="1" dirty="0" smtClean="0">
                <a:latin typeface="Arial" charset="0"/>
              </a:rPr>
              <a:t>Smart </a:t>
            </a:r>
            <a:r>
              <a:rPr lang="cs-CZ" altLang="cs-CZ" sz="800" b="1" dirty="0">
                <a:latin typeface="Arial" charset="0"/>
              </a:rPr>
              <a:t>Wash (s párou na konci cyklu</a:t>
            </a:r>
            <a:r>
              <a:rPr lang="cs-CZ" altLang="cs-CZ" sz="800" b="1" dirty="0" smtClean="0">
                <a:latin typeface="Arial" charset="0"/>
              </a:rPr>
              <a:t>)</a:t>
            </a:r>
            <a:r>
              <a:rPr lang="cs-CZ" altLang="cs-CZ" sz="800" dirty="0" smtClean="0">
                <a:latin typeface="Arial" charset="0"/>
              </a:rPr>
              <a:t>,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Odložený </a:t>
            </a:r>
            <a:r>
              <a:rPr lang="cs-CZ" altLang="cs-CZ" sz="800" dirty="0">
                <a:latin typeface="Arial" charset="0"/>
              </a:rPr>
              <a:t>start až 24 hod, </a:t>
            </a:r>
            <a:r>
              <a:rPr lang="cs-CZ" altLang="cs-CZ" sz="800" dirty="0" smtClean="0">
                <a:latin typeface="Arial" charset="0"/>
              </a:rPr>
              <a:t>Předpírka, Extra máchání, Hygienický+, Rychlý/Nastavení </a:t>
            </a:r>
            <a:r>
              <a:rPr lang="cs-CZ" altLang="cs-CZ" sz="800" dirty="0">
                <a:latin typeface="Arial" charset="0"/>
              </a:rPr>
              <a:t>míry </a:t>
            </a:r>
            <a:r>
              <a:rPr lang="cs-CZ" altLang="cs-CZ" sz="800" dirty="0" smtClean="0">
                <a:latin typeface="Arial" charset="0"/>
              </a:rPr>
              <a:t>znečištění (3)/ </a:t>
            </a:r>
            <a:r>
              <a:rPr lang="cs-CZ" altLang="cs-CZ" sz="800" b="1" dirty="0" smtClean="0">
                <a:latin typeface="Arial" charset="0"/>
              </a:rPr>
              <a:t>Úroveň páry (3 parní funkce)</a:t>
            </a:r>
            <a:r>
              <a:rPr lang="cs-CZ" altLang="cs-CZ" sz="800" dirty="0" smtClean="0">
                <a:latin typeface="Arial" charset="0"/>
              </a:rPr>
              <a:t>, Snadné </a:t>
            </a:r>
            <a:r>
              <a:rPr lang="cs-CZ" altLang="cs-CZ" sz="800" dirty="0">
                <a:latin typeface="Arial" charset="0"/>
              </a:rPr>
              <a:t>žehlení,</a:t>
            </a:r>
            <a:r>
              <a:rPr lang="cs-CZ" altLang="cs-CZ" sz="800" dirty="0" smtClean="0">
                <a:latin typeface="Arial" charset="0"/>
              </a:rPr>
              <a:t> Nastavení </a:t>
            </a:r>
            <a:r>
              <a:rPr lang="cs-CZ" altLang="cs-CZ" sz="800" dirty="0">
                <a:latin typeface="Arial" charset="0"/>
              </a:rPr>
              <a:t>teploty praní, Nastavení otáček </a:t>
            </a:r>
            <a:r>
              <a:rPr lang="cs-CZ" altLang="cs-CZ" sz="800" dirty="0" smtClean="0">
                <a:latin typeface="Arial" charset="0"/>
              </a:rPr>
              <a:t>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proti úniku vody Antioverflow; Ochrana proti 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Horizontální dotykový displej na hraně dvířek - 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6místný digitální displej v češtině; Invertorový motor Speed Drive – Tichý chod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bubnu 58 l; Materiál bubnu Nerez/ vany Silitech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 /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525592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19917" y="4293096"/>
            <a:ext cx="78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komfort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ovládání bez ohýbání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495344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349237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Ošetření párou pro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31019863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8059019077802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Bílá s chromovanou 		hranou dvířek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530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63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560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60032" y="264910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Speed Drive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31397" y="5013176"/>
            <a:ext cx="79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Snap&amp;Wash vyfoť prádlo, aplikace ti vybere cyklus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739927" y="1844824"/>
            <a:ext cx="92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Parní hygienický             plus -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certifikovaný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14" y="1141679"/>
            <a:ext cx="1050374" cy="34512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27" y="4186237"/>
            <a:ext cx="684000" cy="659576"/>
          </a:xfrm>
          <a:prstGeom prst="rect">
            <a:avLst/>
          </a:prstGeom>
        </p:spPr>
      </p:pic>
      <p:pic>
        <p:nvPicPr>
          <p:cNvPr id="40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5724200" y="938172"/>
            <a:ext cx="648000" cy="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6399330" y="991558"/>
            <a:ext cx="881843" cy="56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1460" y="5106103"/>
            <a:ext cx="758456" cy="507237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10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636912"/>
            <a:ext cx="756000" cy="756000"/>
          </a:xfrm>
          <a:prstGeom prst="flowChartConnector">
            <a:avLst/>
          </a:prstGeom>
        </p:spPr>
      </p:pic>
      <p:pic>
        <p:nvPicPr>
          <p:cNvPr id="53" name="Immagine 1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3501008"/>
            <a:ext cx="972000" cy="508093"/>
          </a:xfrm>
          <a:prstGeom prst="rect">
            <a:avLst/>
          </a:prstGeom>
        </p:spPr>
      </p:pic>
      <p:sp>
        <p:nvSpPr>
          <p:cNvPr id="54" name="Ovál 53"/>
          <p:cNvSpPr/>
          <p:nvPr/>
        </p:nvSpPr>
        <p:spPr>
          <a:xfrm>
            <a:off x="4860032" y="579593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4841677" y="5859149"/>
            <a:ext cx="74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s vodou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6" name="Obrázek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5792990"/>
            <a:ext cx="756000" cy="756000"/>
          </a:xfrm>
          <a:prstGeom prst="flowChartConnector">
            <a:avLst/>
          </a:prstGeom>
        </p:spPr>
      </p:pic>
      <p:sp>
        <p:nvSpPr>
          <p:cNvPr id="42" name="Pětiúhelník 41"/>
          <p:cNvSpPr/>
          <p:nvPr/>
        </p:nvSpPr>
        <p:spPr>
          <a:xfrm>
            <a:off x="5755537" y="2405179"/>
            <a:ext cx="1617554" cy="36004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A-15 %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727702" y="2125157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Energetická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spotřeba o 15 % </a:t>
            </a:r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nižší než ve třídě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</a:t>
            </a:r>
            <a:endParaRPr lang="cs-CZ" dirty="0"/>
          </a:p>
        </p:txBody>
      </p:sp>
      <p:pic>
        <p:nvPicPr>
          <p:cNvPr id="49" name="Obrázek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42" y="1825478"/>
            <a:ext cx="756000" cy="756000"/>
          </a:xfrm>
          <a:prstGeom prst="flowChartConnector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6951" r="18515" b="6951"/>
          <a:stretch/>
        </p:blipFill>
        <p:spPr>
          <a:xfrm>
            <a:off x="5774028" y="2887628"/>
            <a:ext cx="1507144" cy="20946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99472" y="941973"/>
            <a:ext cx="706388" cy="6926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483486"/>
            <a:ext cx="1216198" cy="2432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2" t="21426" b="18567"/>
          <a:stretch/>
        </p:blipFill>
        <p:spPr>
          <a:xfrm>
            <a:off x="5740816" y="1647791"/>
            <a:ext cx="751409" cy="4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100</Words>
  <Application>Microsoft Office PowerPoint</Application>
  <PresentationFormat>Předvádění na obrazovce (4:3)</PresentationFormat>
  <Paragraphs>66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150</cp:revision>
  <cp:lastPrinted>2016-05-05T10:40:20Z</cp:lastPrinted>
  <dcterms:created xsi:type="dcterms:W3CDTF">2015-07-16T11:02:07Z</dcterms:created>
  <dcterms:modified xsi:type="dcterms:W3CDTF">2023-06-28T08:25:15Z</dcterms:modified>
</cp:coreProperties>
</file>