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>
        <p:scale>
          <a:sx n="127" d="100"/>
          <a:sy n="127" d="100"/>
        </p:scale>
        <p:origin x="1200" y="24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04.08.2023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90974"/>
            <a:ext cx="8755380" cy="798201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HS 6B2S1PTA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  <a:t>Plně vestavná myčka nádobí H-DISH 700 – šíře 60 cm</a:t>
            </a:r>
            <a:b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400" b="0" cap="none" dirty="0">
                <a:solidFill>
                  <a:srgbClr val="C00000"/>
                </a:solidFill>
                <a:latin typeface="Arial" charset="0"/>
              </a:rPr>
              <a:t>energetická třída B, digitální displej, 10 programů, 16 sad nádobí, 42 dB(A), Příborová zásuvka, </a:t>
            </a:r>
            <a:r>
              <a:rPr lang="cs-CZ" altLang="cs-CZ" sz="1400" b="0" cap="none" dirty="0" err="1">
                <a:solidFill>
                  <a:srgbClr val="C00000"/>
                </a:solidFill>
                <a:latin typeface="Arial" charset="0"/>
              </a:rPr>
              <a:t>PowerWash</a:t>
            </a:r>
            <a:br>
              <a:rPr lang="cs-CZ" altLang="cs-CZ" sz="1400" b="0" cap="none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cs-CZ" altLang="cs-CZ" sz="1400" b="0" cap="none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09679" y="1067301"/>
            <a:ext cx="3786536" cy="5400001"/>
          </a:xfrm>
        </p:spPr>
        <p:txBody>
          <a:bodyPr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Hlavní vlastnosti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vody na 1 cyklus v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(l)	9,5</a:t>
            </a:r>
            <a:br>
              <a:rPr lang="cs-CZ" altLang="cs-CZ" sz="8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Trvání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h:min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	3:55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pW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42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Emisní třída hluku šířeného vzduchem		B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10 programů základních + 20 programů v aplikaci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AUT. HYGIENICKÝ 65 – 75 °C, AUTO CARE 45 – 50 °C, EKO 45 °C, Univerzální 60 °C, SKLO 45 °C, Intenzivní 75 °C, 59MIN 65 °C,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Předmytí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, Rychlý 49 65 °C, NOC 55 °C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Funkce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Konektivita –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WiFi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+ Bluetooth – ovládání přes aplikaci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hOn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Funkce INTENZIVNÍ+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zvýšení průtoku tlaku vody na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ostřikovacích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ramenech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Funkce Express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úspora energie a času až o 25%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Funkce Extra Dry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optimální účinnost sušení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Odložený start až 24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Ukazatel nedostatku soli a leštidla (sensor)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PowerWash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–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6 přídavných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ostřikovacích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trysek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Dotykové ovládání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Třetí příborová zásuvka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Automatické otevírání dvířek na konci mycího cyklu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Polohování horního koše pomocí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Easy-Click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Sklopitelné držáky talířů ve spodním koši (částečně)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Sklopitelné držáky šálků v horním koši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Držáky na šálky –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prémium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s ABT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Total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Care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prémiové příslušenství – dvojitá podpěra pro sklenice v horním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Active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Hygiene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Protection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: :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 aktivaci se teplota cyklu zvýší na více než 65 °C, čímž se spustí silné dezinfekční ošetření košů a hlavních plastových součástí uvnitř myčky.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Výkyvné panty, Kluzná dekorační deska (IKEA METOD)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Invertorový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motor (BLDC)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Ochrana proti přetečení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Aquastop</a:t>
            </a: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26078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5167" y="1022125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727549" y="5010794"/>
            <a:ext cx="343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32901639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8059019061771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45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649 × 676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47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DC3C334-3804-42AE-A2A7-7F394A0D161B}"/>
              </a:ext>
            </a:extLst>
          </p:cNvPr>
          <p:cNvSpPr txBox="1"/>
          <p:nvPr/>
        </p:nvSpPr>
        <p:spPr>
          <a:xfrm>
            <a:off x="5329491" y="34166"/>
            <a:ext cx="3504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07A09382-F0AF-416F-AA14-942D9D266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00" y="1026352"/>
            <a:ext cx="720000" cy="720000"/>
          </a:xfrm>
          <a:prstGeom prst="rect">
            <a:avLst/>
          </a:prstGeom>
        </p:spPr>
      </p:pic>
      <p:pic>
        <p:nvPicPr>
          <p:cNvPr id="51" name="Picture 21" descr="Hoover_kolecko-H_red.png">
            <a:extLst>
              <a:ext uri="{FF2B5EF4-FFF2-40B4-BE49-F238E27FC236}">
                <a16:creationId xmlns:a16="http://schemas.microsoft.com/office/drawing/2014/main" id="{CFE95AA0-373C-4E08-817E-A507D0D2C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60" y="1022125"/>
            <a:ext cx="720000" cy="720000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C1D7F91E-F09F-4628-86E2-990A2865DAAB}"/>
              </a:ext>
            </a:extLst>
          </p:cNvPr>
          <p:cNvSpPr txBox="1"/>
          <p:nvPr/>
        </p:nvSpPr>
        <p:spPr>
          <a:xfrm>
            <a:off x="4882900" y="121959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nádobí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AE75449-3861-56C9-2908-4173B440F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73" y="1879150"/>
            <a:ext cx="732958" cy="730860"/>
          </a:xfrm>
          <a:prstGeom prst="rect">
            <a:avLst/>
          </a:prstGeom>
        </p:spPr>
      </p:pic>
      <p:pic>
        <p:nvPicPr>
          <p:cNvPr id="28" name="Picture 21" descr="Hoover_kolecko-H_red.png">
            <a:extLst>
              <a:ext uri="{FF2B5EF4-FFF2-40B4-BE49-F238E27FC236}">
                <a16:creationId xmlns:a16="http://schemas.microsoft.com/office/drawing/2014/main" id="{4F34AAFD-7E88-5E36-D6C0-15207B596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8" y="1882787"/>
            <a:ext cx="720000" cy="720000"/>
          </a:xfrm>
          <a:prstGeom prst="rect">
            <a:avLst/>
          </a:prstGeom>
        </p:spPr>
      </p:pic>
      <p:sp>
        <p:nvSpPr>
          <p:cNvPr id="29" name="TextBox 22">
            <a:extLst>
              <a:ext uri="{FF2B5EF4-FFF2-40B4-BE49-F238E27FC236}">
                <a16:creationId xmlns:a16="http://schemas.microsoft.com/office/drawing/2014/main" id="{C3260EB8-4F3E-96D0-B0DB-09B6AA7A0C89}"/>
              </a:ext>
            </a:extLst>
          </p:cNvPr>
          <p:cNvSpPr txBox="1"/>
          <p:nvPr/>
        </p:nvSpPr>
        <p:spPr>
          <a:xfrm>
            <a:off x="4905769" y="204142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otevírání dvířek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73ED6056-4EBF-BDDD-53D3-2D0CDE674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08" y="2693767"/>
            <a:ext cx="716914" cy="720000"/>
          </a:xfrm>
          <a:prstGeom prst="rect">
            <a:avLst/>
          </a:prstGeom>
        </p:spPr>
      </p:pic>
      <p:pic>
        <p:nvPicPr>
          <p:cNvPr id="38" name="Picture 21" descr="Hoover_kolecko-H_red.png">
            <a:extLst>
              <a:ext uri="{FF2B5EF4-FFF2-40B4-BE49-F238E27FC236}">
                <a16:creationId xmlns:a16="http://schemas.microsoft.com/office/drawing/2014/main" id="{A1C5D22F-E850-B347-5B14-EA5C17D5B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21" y="2703645"/>
            <a:ext cx="720000" cy="720000"/>
          </a:xfrm>
          <a:prstGeom prst="rect">
            <a:avLst/>
          </a:prstGeom>
        </p:spPr>
      </p:pic>
      <p:sp>
        <p:nvSpPr>
          <p:cNvPr id="39" name="TextBox 22">
            <a:extLst>
              <a:ext uri="{FF2B5EF4-FFF2-40B4-BE49-F238E27FC236}">
                <a16:creationId xmlns:a16="http://schemas.microsoft.com/office/drawing/2014/main" id="{21ED98D8-AF79-BDF6-04F6-96E27C555ECC}"/>
              </a:ext>
            </a:extLst>
          </p:cNvPr>
          <p:cNvSpPr txBox="1"/>
          <p:nvPr/>
        </p:nvSpPr>
        <p:spPr>
          <a:xfrm>
            <a:off x="4893884" y="289436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Bluetooth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09EC31-3630-B943-C60E-AE6A07C75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13" y="1095557"/>
            <a:ext cx="1469628" cy="14946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EBD1BA-2988-EEA6-F798-1C221ED38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594" y="3783163"/>
            <a:ext cx="1484341" cy="10059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CA145A-53DA-02FB-F154-8400791D2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781" y="3618701"/>
            <a:ext cx="1439079" cy="11704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1537D08-D385-D685-8327-4C42FE3DE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0961" y="3486779"/>
            <a:ext cx="775263" cy="773045"/>
          </a:xfrm>
          <a:prstGeom prst="rect">
            <a:avLst/>
          </a:prstGeom>
        </p:spPr>
      </p:pic>
      <p:pic>
        <p:nvPicPr>
          <p:cNvPr id="16" name="Picture 21" descr="Hoover_kolecko-H_red.png">
            <a:extLst>
              <a:ext uri="{FF2B5EF4-FFF2-40B4-BE49-F238E27FC236}">
                <a16:creationId xmlns:a16="http://schemas.microsoft.com/office/drawing/2014/main" id="{E09BDBD3-DC0C-2DA0-E0D6-C04A756CE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8" y="3519729"/>
            <a:ext cx="720000" cy="720000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1E4912BD-4C8C-DA3E-595C-DED8EC36BC8D}"/>
              </a:ext>
            </a:extLst>
          </p:cNvPr>
          <p:cNvSpPr txBox="1"/>
          <p:nvPr/>
        </p:nvSpPr>
        <p:spPr>
          <a:xfrm>
            <a:off x="4902138" y="370402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C3043C9A-8C70-9517-7580-498815E28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5366" y="4322958"/>
            <a:ext cx="722449" cy="722449"/>
          </a:xfrm>
          <a:prstGeom prst="rect">
            <a:avLst/>
          </a:prstGeom>
        </p:spPr>
      </p:pic>
      <p:pic>
        <p:nvPicPr>
          <p:cNvPr id="22" name="Picture 21" descr="Hoover_kolecko-H_red.png">
            <a:extLst>
              <a:ext uri="{FF2B5EF4-FFF2-40B4-BE49-F238E27FC236}">
                <a16:creationId xmlns:a16="http://schemas.microsoft.com/office/drawing/2014/main" id="{DFB05FDE-3863-7153-6EEE-94FD933F4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95" y="4322958"/>
            <a:ext cx="720000" cy="72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9ADEE2-26C2-93A7-0885-CFB110457D46}"/>
              </a:ext>
            </a:extLst>
          </p:cNvPr>
          <p:cNvSpPr txBox="1"/>
          <p:nvPr/>
        </p:nvSpPr>
        <p:spPr>
          <a:xfrm>
            <a:off x="4879421" y="450595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příborová zásuvka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2CFF3EC4-EE20-5FDF-572B-39F4E9DF7E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5366" y="5118359"/>
            <a:ext cx="720184" cy="726437"/>
          </a:xfrm>
          <a:prstGeom prst="rect">
            <a:avLst/>
          </a:prstGeom>
        </p:spPr>
      </p:pic>
      <p:pic>
        <p:nvPicPr>
          <p:cNvPr id="31" name="Picture 21" descr="Hoover_kolecko-H_red.png">
            <a:extLst>
              <a:ext uri="{FF2B5EF4-FFF2-40B4-BE49-F238E27FC236}">
                <a16:creationId xmlns:a16="http://schemas.microsoft.com/office/drawing/2014/main" id="{C3ED47EE-6EDC-0818-E5EE-EF30D9353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15" y="5121577"/>
            <a:ext cx="720000" cy="720000"/>
          </a:xfrm>
          <a:prstGeom prst="rect">
            <a:avLst/>
          </a:prstGeom>
        </p:spPr>
      </p:pic>
      <p:sp>
        <p:nvSpPr>
          <p:cNvPr id="32" name="TextBox 22">
            <a:extLst>
              <a:ext uri="{FF2B5EF4-FFF2-40B4-BE49-F238E27FC236}">
                <a16:creationId xmlns:a16="http://schemas.microsoft.com/office/drawing/2014/main" id="{4BD6C55F-F002-1CE2-AD70-9FE0237AAA53}"/>
              </a:ext>
            </a:extLst>
          </p:cNvPr>
          <p:cNvSpPr txBox="1"/>
          <p:nvPr/>
        </p:nvSpPr>
        <p:spPr>
          <a:xfrm>
            <a:off x="4907815" y="53123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Aquastop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6F2D59-FF98-96ED-2DAD-C8833FDC9B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8984" y="2619144"/>
            <a:ext cx="1484341" cy="10839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44921B-3E1E-7EBB-0BB4-B6AEC5BCBA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6687" y="1152194"/>
            <a:ext cx="1136709" cy="22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466</Words>
  <Application>Microsoft Office PowerPoint</Application>
  <PresentationFormat>Předvádění na obrazovce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HS 6B2S1PTA Plně vestavná myčka nádobí H-DISH 700 – šíře 60 cm energetická třída B, digitální displej, 10 programů, 16 sad nádobí, 42 dB(A), Příborová zásuvka, PowerWash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Kurková</cp:lastModifiedBy>
  <cp:revision>150</cp:revision>
  <cp:lastPrinted>2016-03-31T14:41:45Z</cp:lastPrinted>
  <dcterms:created xsi:type="dcterms:W3CDTF">2016-03-31T13:54:55Z</dcterms:created>
  <dcterms:modified xsi:type="dcterms:W3CDTF">2023-08-04T11:37:52Z</dcterms:modified>
</cp:coreProperties>
</file>