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CCT3L517EB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stojící kombinovaná </a:t>
            </a:r>
            <a:r>
              <a:rPr lang="cs-CZ" altLang="cs-CZ" sz="1400" dirty="0" smtClean="0">
                <a:latin typeface="Arial" charset="0"/>
              </a:rPr>
              <a:t>chladnička City Combi</a:t>
            </a:r>
            <a:endParaRPr lang="cs-CZ" altLang="cs-CZ" sz="14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Statické chlazení v chladničce, Low Frost v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mrazáku, elektronické ovládání, osvětlení SKY LED, doplňkový obsah v aplikaci hOn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</a:t>
            </a:r>
            <a:r>
              <a:rPr lang="cs-CZ" altLang="cs-CZ" sz="800" dirty="0" smtClean="0">
                <a:latin typeface="Arial" charset="0"/>
              </a:rPr>
              <a:t>260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Čistý objem chladničky/ mrazáku (l)		</a:t>
            </a:r>
            <a:r>
              <a:rPr lang="cs-CZ" altLang="cs-CZ" sz="800" dirty="0" smtClean="0">
                <a:latin typeface="Arial" charset="0"/>
              </a:rPr>
              <a:t>186/74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</a:t>
            </a:r>
            <a:r>
              <a:rPr lang="cs-CZ" altLang="cs-CZ" sz="800" dirty="0" smtClean="0">
                <a:latin typeface="Arial" charset="0"/>
              </a:rPr>
              <a:t>0,586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</a:t>
            </a:r>
            <a:r>
              <a:rPr lang="cs-CZ" altLang="cs-CZ" sz="800" dirty="0" smtClean="0">
                <a:latin typeface="Arial" charset="0"/>
              </a:rPr>
              <a:t>214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výkon (kg/24 hod)		</a:t>
            </a:r>
            <a:r>
              <a:rPr lang="cs-CZ" altLang="cs-CZ" sz="800" dirty="0" smtClean="0">
                <a:latin typeface="Arial" charset="0"/>
              </a:rPr>
              <a:t>3,3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</a:t>
            </a:r>
            <a:r>
              <a:rPr lang="cs-CZ" altLang="cs-CZ" sz="800" dirty="0" smtClean="0">
                <a:latin typeface="Arial" charset="0"/>
              </a:rPr>
              <a:t>11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39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N - ST 16°- 38°C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Hvězdičkové označení 		****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energetické účinnosti světla		G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Vlastnosti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Statické chlazení v chladničce, Low Frost v </a:t>
            </a:r>
            <a:r>
              <a:rPr lang="cs-CZ" altLang="cs-CZ" sz="800" b="1" dirty="0" smtClean="0">
                <a:latin typeface="Arial" charset="0"/>
              </a:rPr>
              <a:t>mrazáku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Low </a:t>
            </a:r>
            <a:r>
              <a:rPr lang="cs-CZ" altLang="cs-CZ" sz="800" b="1" dirty="0">
                <a:latin typeface="Arial" charset="0"/>
              </a:rPr>
              <a:t>Frost - systém chlazení s menší tvorbou námrazy v mrazáku – Chladicí okruh je skrytý ve stěnách mrazáku, čímž se snižuje tvorba námrazy. Mrazák vyžaduje zřídka manuální odmrazování (pouze 1x za rok!) Chladný vzduch je v mrazáku distribuován rovnoměrně a tím je zaručena vyšší účinnost chlazení. Zásuvky jsou vyrobeny tak, aby se daly snadno čistit.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Doplňkový obsah v aplikaci hOn (bez připojení k Wifi a možnosti dálkového ovládání). Tipy a rady, Asistent zásob, Smart Food Locator a mnoho </a:t>
            </a:r>
            <a:r>
              <a:rPr lang="cs-CZ" altLang="cs-CZ" sz="800" b="1" dirty="0" smtClean="0">
                <a:latin typeface="Arial" charset="0"/>
              </a:rPr>
              <a:t>dalšího. </a:t>
            </a:r>
            <a:endParaRPr lang="cs-CZ" altLang="cs-CZ" sz="800" b="1" dirty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Interní dotykový displej (2, </a:t>
            </a:r>
            <a:r>
              <a:rPr lang="cs-CZ" altLang="cs-CZ" sz="800" b="1" dirty="0" smtClean="0">
                <a:latin typeface="Arial" charset="0"/>
              </a:rPr>
              <a:t>3, 4</a:t>
            </a:r>
            <a:r>
              <a:rPr lang="cs-CZ" altLang="cs-CZ" sz="800" b="1" dirty="0">
                <a:latin typeface="Arial" charset="0"/>
              </a:rPr>
              <a:t>, </a:t>
            </a:r>
            <a:r>
              <a:rPr lang="cs-CZ" altLang="cs-CZ" sz="800" b="1" dirty="0" smtClean="0">
                <a:latin typeface="Arial" charset="0"/>
              </a:rPr>
              <a:t>6</a:t>
            </a:r>
            <a:r>
              <a:rPr lang="cs-CZ" altLang="cs-CZ" sz="800" b="1" dirty="0">
                <a:latin typeface="Arial" charset="0"/>
              </a:rPr>
              <a:t>, 8°C)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Funkce Rychlé chlazení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Elektronický termostat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Automatické odmrazování </a:t>
            </a:r>
            <a:r>
              <a:rPr lang="cs-CZ" altLang="cs-CZ" sz="800" dirty="0" smtClean="0">
                <a:latin typeface="Arial" charset="0"/>
              </a:rPr>
              <a:t>chladničky, manuální mrazáku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Chladnička</a:t>
            </a: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3+1 </a:t>
            </a:r>
            <a:r>
              <a:rPr lang="cs-CZ" altLang="cs-CZ" sz="800" dirty="0">
                <a:latin typeface="Arial" charset="0"/>
              </a:rPr>
              <a:t>nastavitelné skleněné police </a:t>
            </a:r>
            <a:endParaRPr lang="cs-CZ" altLang="cs-CZ" sz="800" dirty="0" smtClean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</a:t>
            </a:r>
            <a:r>
              <a:rPr lang="cs-CZ" altLang="cs-CZ" sz="800" dirty="0" smtClean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přihrádky ve dveřích chladničky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Zásuvka na zeleninu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Držák na vajíčka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Mrazák</a:t>
            </a: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 plastové </a:t>
            </a:r>
            <a:r>
              <a:rPr lang="cs-CZ" altLang="cs-CZ" sz="800" dirty="0" smtClean="0">
                <a:latin typeface="Arial" charset="0"/>
              </a:rPr>
              <a:t>zásuvky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 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Osvětlení </a:t>
            </a:r>
            <a:r>
              <a:rPr lang="cs-CZ" altLang="cs-CZ" sz="800" dirty="0">
                <a:latin typeface="Arial" charset="0"/>
              </a:rPr>
              <a:t>SKY </a:t>
            </a:r>
            <a:r>
              <a:rPr lang="cs-CZ" altLang="cs-CZ" sz="800" dirty="0" smtClean="0">
                <a:latin typeface="Arial" charset="0"/>
              </a:rPr>
              <a:t>LED; Výměnný </a:t>
            </a:r>
            <a:r>
              <a:rPr lang="cs-CZ" altLang="cs-CZ" sz="800" dirty="0">
                <a:latin typeface="Arial" charset="0"/>
              </a:rPr>
              <a:t>závěs </a:t>
            </a:r>
            <a:r>
              <a:rPr lang="cs-CZ" altLang="cs-CZ" sz="800" dirty="0" smtClean="0">
                <a:latin typeface="Arial" charset="0"/>
              </a:rPr>
              <a:t>dveří; 2 </a:t>
            </a:r>
            <a:r>
              <a:rPr lang="cs-CZ" altLang="cs-CZ" sz="800" dirty="0">
                <a:latin typeface="Arial" charset="0"/>
              </a:rPr>
              <a:t>nastavitelné </a:t>
            </a:r>
            <a:r>
              <a:rPr lang="cs-CZ" altLang="cs-CZ" sz="800" dirty="0" smtClean="0">
                <a:latin typeface="Arial" charset="0"/>
              </a:rPr>
              <a:t>nožičky; 2 kolečka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solidFill>
                <a:srgbClr val="C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88024" y="198884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Osvětlení LED na stropě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08865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12474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Skrytý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chladicí okruh ve stěnách mrazáku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263699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88024" y="2772297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Výměnný závěs dveří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96136" y="5085184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34005032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8059019046723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		Černá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1760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545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550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50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1820 x 580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55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36912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96" t="-10808" r="-10639" b="-12858"/>
          <a:stretch/>
        </p:blipFill>
        <p:spPr>
          <a:xfrm>
            <a:off x="4067944" y="1844824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9" name="Vývojový diagram: spojnice 38"/>
          <p:cNvSpPr/>
          <p:nvPr/>
        </p:nvSpPr>
        <p:spPr>
          <a:xfrm>
            <a:off x="4067944" y="1052736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46" y="1006270"/>
            <a:ext cx="648000" cy="64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811938" y="1078278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176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002513" y="1268760"/>
            <a:ext cx="8707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LOW FROST</a:t>
            </a:r>
            <a:endParaRPr 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30" name="Obrázek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4" y="3481797"/>
            <a:ext cx="648000" cy="652320"/>
          </a:xfrm>
          <a:prstGeom prst="rect">
            <a:avLst/>
          </a:prstGeom>
        </p:spPr>
      </p:pic>
      <p:sp>
        <p:nvSpPr>
          <p:cNvPr id="31" name="Ovál 30"/>
          <p:cNvSpPr/>
          <p:nvPr/>
        </p:nvSpPr>
        <p:spPr>
          <a:xfrm>
            <a:off x="4873264" y="3414117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801256" y="354942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Doplňkový obsah v aplikaci hOn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t="4851" r="17327" b="3801"/>
          <a:stretch/>
        </p:blipFill>
        <p:spPr>
          <a:xfrm>
            <a:off x="6650409" y="2780928"/>
            <a:ext cx="1165848" cy="2305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2" t="3800" r="25026" b="5901"/>
          <a:stretch/>
        </p:blipFill>
        <p:spPr>
          <a:xfrm>
            <a:off x="5724128" y="1052736"/>
            <a:ext cx="936498" cy="27772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060122" y="922412"/>
            <a:ext cx="807656" cy="792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81" y="1897338"/>
            <a:ext cx="1196825" cy="2393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65</Words>
  <Application>Microsoft Office PowerPoint</Application>
  <PresentationFormat>Předvádění na obrazovce (4:3)</PresentationFormat>
  <Paragraphs>58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169</cp:revision>
  <cp:lastPrinted>2016-05-31T13:00:02Z</cp:lastPrinted>
  <dcterms:created xsi:type="dcterms:W3CDTF">2015-07-16T11:02:07Z</dcterms:created>
  <dcterms:modified xsi:type="dcterms:W3CDTF">2022-01-24T12:49:38Z</dcterms:modified>
</cp:coreProperties>
</file>