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13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DIVO G20CR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stojící mikrovlnná trouba s grilem DivÓ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Objem 20 l, gril, digitální displej, 700 W mikrovlny, 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9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00 W gril, Ø otočného talíře 24,5 cm, auto programy, grilovací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mřížka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Kapacita (l) 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	20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Maximální výkon mikrovlnný ohřev (W)		700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</a:t>
            </a:r>
            <a:r>
              <a:rPr lang="cs-CZ" altLang="cs-CZ" sz="800" dirty="0" smtClean="0">
                <a:latin typeface="Arial" charset="0"/>
              </a:rPr>
              <a:t>výkon gril (W</a:t>
            </a:r>
            <a:r>
              <a:rPr lang="cs-CZ" altLang="cs-CZ" sz="800" dirty="0">
                <a:latin typeface="Arial" charset="0"/>
              </a:rPr>
              <a:t>)		9</a:t>
            </a:r>
            <a:r>
              <a:rPr lang="cs-CZ" altLang="cs-CZ" sz="800" dirty="0" smtClean="0">
                <a:latin typeface="Arial" charset="0"/>
              </a:rPr>
              <a:t>00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Celkový příkon (W)			1600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Průměr otočného talíře (mm)		245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vaření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Mikrovlnný ohřev samostatný, gril samostatný, mikrovlny + gril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6 úrovní výkonu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Automatické programy </a:t>
            </a:r>
            <a:r>
              <a:rPr lang="cs-CZ" altLang="cs-CZ" sz="800" dirty="0" smtClean="0">
                <a:latin typeface="Arial" charset="0"/>
              </a:rPr>
              <a:t>6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Rozmrazování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Expresní vaření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Digitální hodiny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Časovač 0 – 95 min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Zvuková signalizace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Možnost vypnutí zvukové signalizace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Dětská pojistka -  zablokování tlačítek ovládání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Kulatý digitální displej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Příslušenství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1x grilovací mřížka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Aplikace pro mikrovlnné trouby na Candy Simply Fi s recepty, radami a tipy na údržbu. Troubu není nutné mít připojenou na Wifi. Recepty, rady a tipy jsou dostupné po stažení v aplikaci Simply Fi (pro IOS a Android).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98884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úrovní výkonu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268760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Gril 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38000935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8059019024547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Provedení 		Červená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262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452 x 335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11,3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292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496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354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12,1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7" t="-6334" r="-5334" b="-6666"/>
          <a:stretch/>
        </p:blipFill>
        <p:spPr>
          <a:xfrm>
            <a:off x="4067944" y="1844824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67" t="-21332" r="-12333" b="-6666"/>
          <a:stretch/>
        </p:blipFill>
        <p:spPr>
          <a:xfrm>
            <a:off x="4067944" y="1052736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052737"/>
            <a:ext cx="552061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ovéPole 17"/>
          <p:cNvSpPr txBox="1"/>
          <p:nvPr/>
        </p:nvSpPr>
        <p:spPr>
          <a:xfrm>
            <a:off x="6012160" y="2780928"/>
            <a:ext cx="2299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Aplikace </a:t>
            </a:r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cs-CZ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imply Fi pro mikrovlnné trouby</a:t>
            </a:r>
            <a:endParaRPr lang="cs-CZ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8"/>
          <a:srcRect l="7769" t="5763" r="3929" b="9449"/>
          <a:stretch/>
        </p:blipFill>
        <p:spPr>
          <a:xfrm>
            <a:off x="4066143" y="2643045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0" name="Ovál 39"/>
          <p:cNvSpPr/>
          <p:nvPr/>
        </p:nvSpPr>
        <p:spPr>
          <a:xfrm>
            <a:off x="4860073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860073" y="278092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Vypnutí zvukové signalizace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9"/>
          <a:srcRect l="7768" t="10440" r="3929" b="6841"/>
          <a:stretch/>
        </p:blipFill>
        <p:spPr>
          <a:xfrm>
            <a:off x="4066143" y="3437329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7" name="Ovál 46"/>
          <p:cNvSpPr/>
          <p:nvPr/>
        </p:nvSpPr>
        <p:spPr>
          <a:xfrm>
            <a:off x="4856349" y="342248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856349" y="356649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Dětská pojistka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10"/>
          <a:srcRect l="11017" t="6631" r="7473" b="10244"/>
          <a:stretch/>
        </p:blipFill>
        <p:spPr>
          <a:xfrm>
            <a:off x="4053081" y="4225104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3" name="Ovál 52"/>
          <p:cNvSpPr/>
          <p:nvPr/>
        </p:nvSpPr>
        <p:spPr>
          <a:xfrm>
            <a:off x="4852560" y="422203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4794475" y="4459464"/>
            <a:ext cx="8511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Rozmrazování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73" y="1123746"/>
            <a:ext cx="720000" cy="72000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7849119" y="1096953"/>
            <a:ext cx="868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</a:p>
          <a:p>
            <a:pPr algn="ctr"/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Watts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10431" r="6688" b="10431"/>
          <a:stretch/>
        </p:blipFill>
        <p:spPr>
          <a:xfrm>
            <a:off x="5902434" y="3203283"/>
            <a:ext cx="2948229" cy="162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66</Words>
  <Application>Microsoft Office PowerPoint</Application>
  <PresentationFormat>Předvádění na obrazovce (4:3)</PresentationFormat>
  <Paragraphs>50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128</cp:revision>
  <cp:lastPrinted>2016-05-05T10:40:20Z</cp:lastPrinted>
  <dcterms:created xsi:type="dcterms:W3CDTF">2015-07-16T11:02:07Z</dcterms:created>
  <dcterms:modified xsi:type="dcterms:W3CDTF">2023-02-20T09:30:35Z</dcterms:modified>
</cp:coreProperties>
</file>