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CHCS 4144WN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>
                <a:latin typeface="Arial" charset="0"/>
              </a:rPr>
              <a:t>stojící kombinovaná chladnička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chlazení, mechanické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ovládání,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osvětlení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LED, držák na vajíčka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173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121/52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0,531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194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2,6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7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Statické chlazení </a:t>
            </a:r>
            <a:endParaRPr lang="cs-CZ" altLang="cs-CZ" sz="800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Mechanické ovládání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Automatické odmrazování </a:t>
            </a:r>
            <a:r>
              <a:rPr lang="cs-CZ" altLang="cs-CZ" sz="800" dirty="0" smtClean="0">
                <a:latin typeface="Arial" charset="0"/>
              </a:rPr>
              <a:t>chladničky, manuální mrazáku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2+1 nastavitelné skleněné police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Zásuvka na </a:t>
            </a:r>
            <a:r>
              <a:rPr lang="cs-CZ" altLang="cs-CZ" sz="800" dirty="0" smtClean="0">
                <a:latin typeface="Arial" charset="0"/>
              </a:rPr>
              <a:t>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Držák na vajíčka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plastové </a:t>
            </a:r>
            <a:r>
              <a:rPr lang="cs-CZ" altLang="cs-CZ" sz="800" dirty="0" smtClean="0">
                <a:latin typeface="Arial" charset="0"/>
              </a:rPr>
              <a:t>zásuvky + 1 výsuvná otevřená police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Osvětlení LED na boku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  <a:endParaRPr lang="cs-CZ" altLang="cs-CZ" sz="8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boku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1823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 chlazení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77229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34004800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8059019033785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1420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39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1487 x 515 x 515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42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92" y="932752"/>
            <a:ext cx="648000" cy="64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953384" y="100476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139952" y="1256752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endParaRPr lang="cs-CZ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8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7708860" y="430056"/>
            <a:ext cx="900000" cy="88255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4" y="1468239"/>
            <a:ext cx="1127846" cy="2255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8000" r="22995" b="2751"/>
          <a:stretch/>
        </p:blipFill>
        <p:spPr>
          <a:xfrm>
            <a:off x="6516215" y="2957372"/>
            <a:ext cx="1349398" cy="22489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2750" r="25128" b="2750"/>
          <a:stretch/>
        </p:blipFill>
        <p:spPr>
          <a:xfrm>
            <a:off x="5724128" y="1569290"/>
            <a:ext cx="813975" cy="21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43</Words>
  <Application>Microsoft Office PowerPoint</Application>
  <PresentationFormat>Předvádění na obrazovce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175</cp:revision>
  <cp:lastPrinted>2016-05-31T13:00:02Z</cp:lastPrinted>
  <dcterms:created xsi:type="dcterms:W3CDTF">2015-07-16T11:02:07Z</dcterms:created>
  <dcterms:modified xsi:type="dcterms:W3CDTF">2021-05-05T11:28:31Z</dcterms:modified>
</cp:coreProperties>
</file>