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58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jp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HDP4106AMBC7/1-S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</a:rPr>
              <a:t>Předem plněná automatická pračka se sušičkou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500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Bluetooth, aplikace hOn, Auto Care, 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 v CZ i SK, pára, Eco Power Inverter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motor, A-15 %</a:t>
            </a: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 sušení / praní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D/A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ú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činnosti praní: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15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% úspornější než třída 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Jmenovitá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sušení / praní (kg)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6/10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při praní + sušení na 1 cyklus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3,078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při praní + sušení na 100 cyklů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308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při praní na 1 cyklus Eco 40-60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0,513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při praní na 100 cyklů Eco 40-60 (kWh)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při praní + sušení na 1 cyklus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86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při praní na 1 cyklus Eco 40-60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1351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praní + sušení (h:min)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9:30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praní Eco 40-60 (h:min)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3:59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ve fázi odstřeďování (dB(A) re 1 pW)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 při odstřeďování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Auto 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automaticky přizpůsobí průběh praní kapacitě a typologii zatížení       s maximální péčí a s dokonalými výsledky již při 30°C díky perfektnímu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     smísení vody a detergentu.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Kg 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.</a:t>
            </a:r>
            <a:endParaRPr lang="cs-CZ" altLang="cs-CZ" sz="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Senzorové sušení -  3 úrovně: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Extra suché, K žehlení,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Do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skříně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Energetická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spotřeba praní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je o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15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</a:t>
            </a:r>
            <a:endParaRPr lang="cs-CZ" altLang="cs-CZ" sz="800" dirty="0">
              <a:solidFill>
                <a:schemeClr val="tx1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Wifi programy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Bílé, Eco 40 - 60°C, Vlna / Ruční praní, 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Syntetika a barevné, Odčerpání + Odstřeďování, Máchání,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Jemná péče, Rychlá péče 14,30,44 min, All In One 59 min, Auto Care,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Sušení vlna – certifikovaný program Woolmark Apparel Care,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Sušení syntetika, Sušení bavlna, Wifi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praní, Odložený 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Pára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Rychlé praní (14, 30, 44 min), Nastavení úrovně znečištění, Nastavení úrovně vysušení,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Noční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Čištění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bubnu, Zablokování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CZ i SK; 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vlevo/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4977368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4983670"/>
            <a:ext cx="7267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Pára pro oživení prádla, desinfekci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odstranění zápachu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3414663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42544" y="3499225"/>
            <a:ext cx="72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Perfektní výsledky praní již při 30°C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31019825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8059019076737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černými dvířky a 		chromovaným detailem dvířek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580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600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3403566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4992596"/>
            <a:ext cx="720000" cy="720000"/>
          </a:xfrm>
          <a:prstGeom prst="flowChartConnector">
            <a:avLst/>
          </a:prstGeom>
        </p:spPr>
      </p:pic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196058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4258535"/>
            <a:ext cx="7775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Woolmark Apparel Care- certifikovaný program na sušení vlny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8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43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809412" y="829026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591007" y="840181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Zaoblený obdélník 44"/>
          <p:cNvSpPr/>
          <p:nvPr/>
        </p:nvSpPr>
        <p:spPr>
          <a:xfrm>
            <a:off x="4218264" y="3592820"/>
            <a:ext cx="613407" cy="2078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endParaRPr lang="cs-CZ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022" y="4197973"/>
            <a:ext cx="720000" cy="720000"/>
          </a:xfrm>
          <a:prstGeom prst="flowChartConnector">
            <a:avLst/>
          </a:prstGeom>
        </p:spPr>
      </p:pic>
      <p:pic>
        <p:nvPicPr>
          <p:cNvPr id="50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5782754"/>
            <a:ext cx="720000" cy="720000"/>
          </a:xfrm>
          <a:prstGeom prst="rect">
            <a:avLst/>
          </a:prstGeom>
        </p:spPr>
      </p:pic>
      <p:sp>
        <p:nvSpPr>
          <p:cNvPr id="51" name="TextBox 22"/>
          <p:cNvSpPr txBox="1"/>
          <p:nvPr/>
        </p:nvSpPr>
        <p:spPr>
          <a:xfrm>
            <a:off x="4904509" y="5875643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20" y="5782754"/>
            <a:ext cx="720000" cy="720000"/>
          </a:xfrm>
          <a:prstGeom prst="flowChartConnector">
            <a:avLst/>
          </a:prstGeom>
        </p:spPr>
      </p:pic>
      <p:sp>
        <p:nvSpPr>
          <p:cNvPr id="46" name="TextovéPole 45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036" y="2210201"/>
            <a:ext cx="720000" cy="720000"/>
          </a:xfrm>
          <a:prstGeom prst="rect">
            <a:avLst/>
          </a:prstGeom>
        </p:spPr>
      </p:pic>
      <p:sp>
        <p:nvSpPr>
          <p:cNvPr id="53" name="TextovéPole 52"/>
          <p:cNvSpPr txBox="1"/>
          <p:nvPr/>
        </p:nvSpPr>
        <p:spPr>
          <a:xfrm>
            <a:off x="6066607" y="2524864"/>
            <a:ext cx="34176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8050" r="19560" b="7674"/>
          <a:stretch/>
        </p:blipFill>
        <p:spPr>
          <a:xfrm>
            <a:off x="5792668" y="2926704"/>
            <a:ext cx="1417883" cy="196277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37" b="90315"/>
          <a:stretch/>
        </p:blipFill>
        <p:spPr>
          <a:xfrm>
            <a:off x="8418328" y="796018"/>
            <a:ext cx="687957" cy="664234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48" y="1865500"/>
            <a:ext cx="1511989" cy="30239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7" name="Pětiúhelník 46"/>
          <p:cNvSpPr/>
          <p:nvPr/>
        </p:nvSpPr>
        <p:spPr>
          <a:xfrm>
            <a:off x="5792668" y="1779513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A-15 </a:t>
            </a:r>
            <a:r>
              <a:rPr lang="cs-CZ" dirty="0" smtClean="0">
                <a:solidFill>
                  <a:schemeClr val="bg1"/>
                </a:solidFill>
              </a:rPr>
              <a:t>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744837" y="1497179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15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1507</TotalTime>
  <Words>80</Words>
  <Application>Microsoft Office PowerPoint</Application>
  <PresentationFormat>Předvádění na obrazovce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HDP4106AMBC7/1-S Předem plněná automatická pračka se sušičkou H-WASH 500 Wifi + Bluetooth, aplikace hOn, Auto Care, All In One 59 min, displej v CZ i SK, pára, Eco Power Inverter motor, A-15 %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158</cp:revision>
  <cp:lastPrinted>2016-03-31T14:41:45Z</cp:lastPrinted>
  <dcterms:created xsi:type="dcterms:W3CDTF">2016-03-31T13:54:55Z</dcterms:created>
  <dcterms:modified xsi:type="dcterms:W3CDTF">2023-08-29T15:08:32Z</dcterms:modified>
</cp:coreProperties>
</file>