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>
        <p:scale>
          <a:sx n="170" d="100"/>
          <a:sy n="170" d="100"/>
        </p:scale>
        <p:origin x="-3440" y="-44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HHG6D5WC5X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Plynová deska šíře 60 cm NEW COLLECTION 5</a:t>
            </a:r>
            <a:br>
              <a:rPr lang="cs-CZ" altLang="cs-CZ" sz="14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4 hořáky, elektrické zapalování v knoflíku, bezpečnostní pojistka plynu, litinové podpěry,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dvojitý hořák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Počet hořáků		4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Celkový výkon (kW)		10,45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Hořáky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1x DC Mono hořák Ø 138 mm, 5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1x RAPID Ø 95 mm, 2,7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1x SEMI-RAPID Ø 70 mm, 1,75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1x AUX Ø 50 mm, 1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Elektrické zapalování v knoflíku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Bezpečnostní pojistka plynu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Konstrukce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Litinové podpěry hrnců (2x)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Knoflíky ovládání vpředu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Trysky na propan butan součástí balení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5801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09454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Litinové podpěry hrnců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7412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1437" y="1302345"/>
            <a:ext cx="748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Elektrické zapalování v knoflíku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8090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18364" y="222506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pojistka plynu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666509" y="469955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</a:t>
            </a:r>
            <a:r>
              <a:rPr lang="cs-CZ" sz="800" b="0" i="0" dirty="0">
                <a:effectLst/>
                <a:latin typeface="Calibri" panose="020F0502020204030204" pitchFamily="34" charset="0"/>
              </a:rPr>
              <a:t>33803129</a:t>
            </a:r>
            <a:r>
              <a:rPr lang="cs-CZ" sz="800" dirty="0"/>
              <a:t>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8059019050744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 		Nerez 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x š x h (mm)	8 x 595 x 510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11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x š x h (mm)	127 x 634 x 556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12</a:t>
            </a:r>
          </a:p>
        </p:txBody>
      </p:sp>
      <p:pic>
        <p:nvPicPr>
          <p:cNvPr id="38" name="Obrázek 37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09" t="25222" r="5748" b="64778"/>
          <a:stretch/>
        </p:blipFill>
        <p:spPr>
          <a:xfrm>
            <a:off x="4151068" y="1173233"/>
            <a:ext cx="720000" cy="720000"/>
          </a:xfrm>
          <a:prstGeom prst="flowChartConnector">
            <a:avLst/>
          </a:prstGeom>
        </p:spPr>
      </p:pic>
      <p:sp>
        <p:nvSpPr>
          <p:cNvPr id="43" name="Vývojový diagram: spojnice 42"/>
          <p:cNvSpPr/>
          <p:nvPr/>
        </p:nvSpPr>
        <p:spPr>
          <a:xfrm>
            <a:off x="4151068" y="2950094"/>
            <a:ext cx="720000" cy="720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151068" y="314637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LITINA</a:t>
            </a:r>
          </a:p>
        </p:txBody>
      </p:sp>
      <p:sp>
        <p:nvSpPr>
          <p:cNvPr id="46" name="Vývojový diagram: spojnice 45"/>
          <p:cNvSpPr/>
          <p:nvPr/>
        </p:nvSpPr>
        <p:spPr>
          <a:xfrm>
            <a:off x="4151068" y="2083080"/>
            <a:ext cx="720000" cy="720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151068" y="22079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STOP GAS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958892" y="1373317"/>
            <a:ext cx="28800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842604" y="101327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60 cm</a:t>
            </a:r>
          </a:p>
        </p:txBody>
      </p:sp>
      <p:pic>
        <p:nvPicPr>
          <p:cNvPr id="2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3733992"/>
            <a:ext cx="720000" cy="720000"/>
          </a:xfrm>
          <a:prstGeom prst="rect">
            <a:avLst/>
          </a:prstGeom>
        </p:spPr>
      </p:pic>
      <p:sp>
        <p:nvSpPr>
          <p:cNvPr id="26" name="TextBox 22"/>
          <p:cNvSpPr txBox="1"/>
          <p:nvPr/>
        </p:nvSpPr>
        <p:spPr>
          <a:xfrm>
            <a:off x="4912129" y="3870522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 výkon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5 kW</a:t>
            </a:r>
          </a:p>
        </p:txBody>
      </p:sp>
      <p:sp>
        <p:nvSpPr>
          <p:cNvPr id="29" name="Vývojový diagram: spojnice 28"/>
          <p:cNvSpPr/>
          <p:nvPr/>
        </p:nvSpPr>
        <p:spPr>
          <a:xfrm>
            <a:off x="4158688" y="3726076"/>
            <a:ext cx="720000" cy="720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158688" y="3838535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/>
              <a:t>HOŘÁK SE 2 OKRUHY</a:t>
            </a:r>
          </a:p>
        </p:txBody>
      </p:sp>
      <p:pic>
        <p:nvPicPr>
          <p:cNvPr id="31" name="Immagine 38">
            <a:extLst>
              <a:ext uri="{FF2B5EF4-FFF2-40B4-BE49-F238E27FC236}">
                <a16:creationId xmlns:a16="http://schemas.microsoft.com/office/drawing/2014/main" id="{B994F84A-0EAD-439A-BED7-5875769669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034" y="1518542"/>
            <a:ext cx="3027013" cy="248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192</Words>
  <Application>Microsoft Office PowerPoint</Application>
  <PresentationFormat>Předvádění na obrazovce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HHG6D5WC5X Plynová deska šíře 60 cm NEW COLLECTION 5 4 hořáky, elektrické zapalování v knoflíku, bezpečnostní pojistka plynu, litinové podpěry, dvojitý hořák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Michaela Kurková</cp:lastModifiedBy>
  <cp:revision>100</cp:revision>
  <cp:lastPrinted>2016-03-31T14:41:45Z</cp:lastPrinted>
  <dcterms:created xsi:type="dcterms:W3CDTF">2016-03-31T13:54:55Z</dcterms:created>
  <dcterms:modified xsi:type="dcterms:W3CDTF">2022-07-25T11:06:54Z</dcterms:modified>
</cp:coreProperties>
</file>