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72" d="100"/>
          <a:sy n="72" d="100"/>
        </p:scale>
        <p:origin x="1344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15.07.2022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HTSI9CBK5XWIFI 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0" cap="none" dirty="0">
                <a:latin typeface="Arial" charset="0"/>
                <a:cs typeface="Arial" panose="020B0604020202020204" pitchFamily="34" charset="0"/>
              </a:rPr>
              <a:t>Ostrůvkový</a:t>
            </a:r>
            <a:r>
              <a:rPr lang="cs-CZ" altLang="cs-CZ" sz="1400" b="0" cap="none" dirty="0">
                <a:latin typeface="Arial" charset="0"/>
              </a:rPr>
              <a:t> odsavač par šíře 90 </a:t>
            </a:r>
            <a:r>
              <a:rPr lang="cs-CZ" altLang="cs-CZ" sz="1400" b="0" cap="none">
                <a:latin typeface="Arial" charset="0"/>
              </a:rPr>
              <a:t>cm NEW COLLECTION </a:t>
            </a:r>
            <a:r>
              <a:rPr lang="cs-CZ" altLang="cs-CZ" sz="1400" b="0" cap="none" dirty="0">
                <a:latin typeface="Arial" charset="0"/>
              </a:rPr>
              <a:t>5, </a:t>
            </a:r>
            <a:r>
              <a:rPr lang="cs-CZ" sz="1400" b="0" cap="none" dirty="0">
                <a:latin typeface="Arial" charset="0"/>
              </a:rPr>
              <a:t>H-HOOD 500</a:t>
            </a:r>
            <a:br>
              <a:rPr lang="cs-CZ" altLang="cs-CZ" sz="1400" b="0" cap="none" dirty="0">
                <a:latin typeface="Arial" charset="0"/>
              </a:rPr>
            </a:br>
            <a:r>
              <a:rPr lang="cs-CZ" altLang="cs-CZ" sz="1400" b="0" cap="none" dirty="0">
                <a:solidFill>
                  <a:srgbClr val="706F6F"/>
                </a:solidFill>
                <a:latin typeface="Arial" charset="0"/>
              </a:rPr>
              <a:t>Odtah i recirkulace, elektronické dotykové ovládání, LED osvětlení, funkce Booster</a:t>
            </a:r>
            <a:endParaRPr lang="cs-CZ" altLang="cs-CZ" sz="1400" b="0" cap="none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Roční spotřeba energie (kWh/rok)		48,7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Energetická třída	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proudění tekutin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osvětlení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tukové filtrace		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Průtok vzduchu min/max/ Booster (m3/hod)	425/618/703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Hlučnost min /max/ Booster (dB(A))		55/66/70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Verze pro odtah i recirkulaci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Dotykové ovládání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4 rychlosti –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Booster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pro dočasné zvýšení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Časovač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Wi-Fi – připojení spotřebiče přes aplikace </a:t>
            </a:r>
            <a:r>
              <a:rPr lang="cs-CZ" altLang="cs-CZ" sz="800" dirty="0" err="1">
                <a:solidFill>
                  <a:schemeClr val="tx1"/>
                </a:solidFill>
                <a:latin typeface="Arial" charset="0"/>
                <a:cs typeface="+mn-cs"/>
              </a:rPr>
              <a:t>hOn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Motor 1 x 270 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Osvětlení 4 x 1,5 W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Tukový hliníkový filtr (3x)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Pachový uhlíkový filtr – FCR17 </a:t>
            </a:r>
            <a:r>
              <a:rPr lang="en-US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ks –součástí výrobku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Sací potrubí Ø 150 mm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Redukce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Ø 120 mm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7314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70127" y="3251256"/>
            <a:ext cx="659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ks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9698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25984" y="1375772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použití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6566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5267" y="2250917"/>
            <a:ext cx="802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4x1,5W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36901793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8059019051178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 		Nerez + černé sklo panelu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x š x h (mm)	900 x 600 x 650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24,2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x š x h (mm)	995 x 670 x 470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27,4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012160" y="1772816"/>
            <a:ext cx="2592288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842604" y="14127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90 cm</a:t>
            </a:r>
          </a:p>
        </p:txBody>
      </p:sp>
      <p:sp>
        <p:nvSpPr>
          <p:cNvPr id="31" name="Vývojový diagram: spojnice 30"/>
          <p:cNvSpPr/>
          <p:nvPr/>
        </p:nvSpPr>
        <p:spPr>
          <a:xfrm>
            <a:off x="4174624" y="2972192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174624" y="3112433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TUKOVÝ HLINÍKOVÝ FILTR</a:t>
            </a:r>
          </a:p>
        </p:txBody>
      </p:sp>
      <p:sp>
        <p:nvSpPr>
          <p:cNvPr id="38" name="Vývojový diagram: spojnice 37"/>
          <p:cNvSpPr/>
          <p:nvPr/>
        </p:nvSpPr>
        <p:spPr>
          <a:xfrm>
            <a:off x="4174624" y="1174656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102616" y="1292384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ODTAH 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RECIRKULACE</a:t>
            </a:r>
          </a:p>
        </p:txBody>
      </p:sp>
      <p:pic>
        <p:nvPicPr>
          <p:cNvPr id="43" name="Obrázek 42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0" t="400" r="-1599"/>
          <a:stretch/>
        </p:blipFill>
        <p:spPr>
          <a:xfrm>
            <a:off x="4174624" y="2058184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8" name="TextovéPole 47"/>
          <p:cNvSpPr txBox="1"/>
          <p:nvPr/>
        </p:nvSpPr>
        <p:spPr>
          <a:xfrm>
            <a:off x="4334644" y="22022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B058C76E-EFBD-49E3-9297-29DBDFE6D3C8}"/>
              </a:ext>
            </a:extLst>
          </p:cNvPr>
          <p:cNvSpPr/>
          <p:nvPr/>
        </p:nvSpPr>
        <p:spPr>
          <a:xfrm>
            <a:off x="4185887" y="3793004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pic>
        <p:nvPicPr>
          <p:cNvPr id="26" name="Picture 21" descr="Hoover_kolecko-H_red.png">
            <a:extLst>
              <a:ext uri="{FF2B5EF4-FFF2-40B4-BE49-F238E27FC236}">
                <a16:creationId xmlns:a16="http://schemas.microsoft.com/office/drawing/2014/main" id="{90ED4AA4-4044-4CFA-BFFA-DF106647A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95" y="3772046"/>
            <a:ext cx="720000" cy="720000"/>
          </a:xfrm>
          <a:prstGeom prst="rect">
            <a:avLst/>
          </a:prstGeom>
        </p:spPr>
      </p:pic>
      <p:sp>
        <p:nvSpPr>
          <p:cNvPr id="33" name="TextBox 22">
            <a:extLst>
              <a:ext uri="{FF2B5EF4-FFF2-40B4-BE49-F238E27FC236}">
                <a16:creationId xmlns:a16="http://schemas.microsoft.com/office/drawing/2014/main" id="{14141736-F650-445F-A91C-A38C59BDC695}"/>
              </a:ext>
            </a:extLst>
          </p:cNvPr>
          <p:cNvSpPr txBox="1"/>
          <p:nvPr/>
        </p:nvSpPr>
        <p:spPr>
          <a:xfrm>
            <a:off x="4970127" y="3962933"/>
            <a:ext cx="659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E86446-3486-411D-BB31-36A9DE899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824" y="3911940"/>
            <a:ext cx="512808" cy="48212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297BE9A-4345-2E21-5B14-7F63279343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8845" y="1866891"/>
            <a:ext cx="2878750" cy="1926113"/>
          </a:xfrm>
          <a:prstGeom prst="rect">
            <a:avLst/>
          </a:prstGeom>
        </p:spPr>
      </p:pic>
      <p:pic>
        <p:nvPicPr>
          <p:cNvPr id="34" name="Immagine 133">
            <a:extLst>
              <a:ext uri="{FF2B5EF4-FFF2-40B4-BE49-F238E27FC236}">
                <a16:creationId xmlns:a16="http://schemas.microsoft.com/office/drawing/2014/main" id="{8BD88293-DCF1-428D-A536-F51A06BF3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"/>
          <a:stretch>
            <a:fillRect/>
          </a:stretch>
        </p:blipFill>
        <p:spPr bwMode="auto">
          <a:xfrm>
            <a:off x="7868468" y="1988531"/>
            <a:ext cx="314325" cy="21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242</Words>
  <Application>Microsoft Office PowerPoint</Application>
  <PresentationFormat>Předvádění na obrazovce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HTSI9CBK5XWIFI  Ostrůvkový odsavač par šíře 90 cm NEW COLLECTION 5, H-HOOD 500 Odtah i recirkulace, elektronické dotykové ovládání, LED osvětlení, funkce Booster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Michaela Kurková</cp:lastModifiedBy>
  <cp:revision>95</cp:revision>
  <cp:lastPrinted>2016-03-31T14:41:45Z</cp:lastPrinted>
  <dcterms:created xsi:type="dcterms:W3CDTF">2016-03-31T13:54:55Z</dcterms:created>
  <dcterms:modified xsi:type="dcterms:W3CDTF">2022-07-15T09:10:37Z</dcterms:modified>
</cp:coreProperties>
</file>