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24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15FE6-C83B-4870-9959-B1311892437B}" type="datetimeFigureOut">
              <a:rPr lang="cs-CZ" smtClean="0"/>
              <a:t>12.01.2023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4F029-7379-4C3D-941A-AA52CD565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614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12.01.2023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12.01.2023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ek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277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CF 3C7L0W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Volně </a:t>
            </a:r>
            <a:r>
              <a:rPr lang="cs-CZ" altLang="cs-CZ" sz="1400" dirty="0" smtClean="0">
                <a:latin typeface="Arial" charset="0"/>
              </a:rPr>
              <a:t>stojící myčka nádobí Rapidó šíře 60 cm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 smtClean="0">
                <a:solidFill>
                  <a:srgbClr val="706F6F"/>
                </a:solidFill>
                <a:latin typeface="Arial" charset="0"/>
              </a:rPr>
              <a:t>Wifi + Bluetooth,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LED kontrolky,13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sad, 10,9 l,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47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dB(A), 2 koše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rychlý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program včetně sušení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49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min, BLDC motor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35496" y="836712"/>
            <a:ext cx="3960440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</a:t>
            </a:r>
            <a:r>
              <a:rPr lang="cs-CZ" altLang="cs-CZ" sz="800" dirty="0" smtClean="0">
                <a:latin typeface="Arial" charset="0"/>
              </a:rPr>
              <a:t>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(sady nádobí)		</a:t>
            </a:r>
            <a:r>
              <a:rPr lang="cs-CZ" altLang="cs-CZ" sz="800" dirty="0" smtClean="0">
                <a:latin typeface="Arial" charset="0"/>
              </a:rPr>
              <a:t>13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(kWh) 	</a:t>
            </a:r>
            <a:r>
              <a:rPr lang="cs-CZ" altLang="cs-CZ" sz="800" dirty="0" smtClean="0">
                <a:latin typeface="Arial" charset="0"/>
              </a:rPr>
              <a:t>0,73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(kWh)	</a:t>
            </a:r>
            <a:r>
              <a:rPr lang="cs-CZ" altLang="cs-CZ" sz="800" dirty="0" smtClean="0">
                <a:latin typeface="Arial" charset="0"/>
              </a:rPr>
              <a:t>73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(l) 	</a:t>
            </a:r>
            <a:r>
              <a:rPr lang="cs-CZ" altLang="cs-CZ" sz="800" dirty="0" smtClean="0">
                <a:latin typeface="Arial" charset="0"/>
              </a:rPr>
              <a:t>10,9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(h:min)		</a:t>
            </a:r>
            <a:r>
              <a:rPr lang="cs-CZ" altLang="cs-CZ" sz="800" dirty="0" smtClean="0">
                <a:latin typeface="Arial" charset="0"/>
              </a:rPr>
              <a:t>3:57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47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C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Technologie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Konektivita Wifi + Bluetooth - možnost připojení </a:t>
            </a:r>
            <a:r>
              <a:rPr lang="cs-CZ" altLang="cs-CZ" sz="800" b="1" dirty="0">
                <a:latin typeface="Arial" charset="0"/>
              </a:rPr>
              <a:t>k Wifi </a:t>
            </a:r>
            <a:r>
              <a:rPr lang="cs-CZ" altLang="cs-CZ" sz="800" b="1" dirty="0" smtClean="0">
                <a:latin typeface="Arial" charset="0"/>
              </a:rPr>
              <a:t>a </a:t>
            </a:r>
            <a:r>
              <a:rPr lang="cs-CZ" altLang="cs-CZ" sz="800" b="1" dirty="0">
                <a:latin typeface="Arial" charset="0"/>
              </a:rPr>
              <a:t>ovládání </a:t>
            </a:r>
            <a:r>
              <a:rPr lang="cs-CZ" altLang="cs-CZ" sz="800" b="1" dirty="0" smtClean="0">
                <a:latin typeface="Arial" charset="0"/>
              </a:rPr>
              <a:t>myčky </a:t>
            </a:r>
            <a:r>
              <a:rPr lang="cs-CZ" altLang="cs-CZ" sz="800" b="1" dirty="0">
                <a:latin typeface="Arial" charset="0"/>
              </a:rPr>
              <a:t>přes aplikaci </a:t>
            </a:r>
            <a:r>
              <a:rPr lang="cs-CZ" altLang="cs-CZ" sz="800" b="1" dirty="0" smtClean="0">
                <a:latin typeface="Arial" charset="0"/>
              </a:rPr>
              <a:t>hOn</a:t>
            </a:r>
            <a:endParaRPr lang="cs-CZ" altLang="cs-CZ" sz="800" b="1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dirty="0" smtClean="0">
                <a:latin typeface="Arial" charset="0"/>
              </a:rPr>
              <a:t>Stahování </a:t>
            </a:r>
            <a:r>
              <a:rPr lang="cs-CZ" altLang="cs-CZ" sz="800" dirty="0">
                <a:latin typeface="Arial" charset="0"/>
              </a:rPr>
              <a:t>nových funkcí a </a:t>
            </a:r>
            <a:r>
              <a:rPr lang="cs-CZ" altLang="cs-CZ" sz="800" dirty="0" smtClean="0">
                <a:latin typeface="Arial" charset="0"/>
              </a:rPr>
              <a:t>cyklů; Funkce </a:t>
            </a:r>
            <a:r>
              <a:rPr lang="cs-CZ" altLang="cs-CZ" sz="800" dirty="0">
                <a:latin typeface="Arial" charset="0"/>
              </a:rPr>
              <a:t>pro odložený začátek a konec</a:t>
            </a:r>
            <a:endParaRPr lang="en-US" altLang="cs-CZ" sz="800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Kontrolní </a:t>
            </a:r>
            <a:r>
              <a:rPr lang="cs-CZ" altLang="cs-CZ" sz="800" dirty="0" smtClean="0">
                <a:latin typeface="Arial" charset="0"/>
              </a:rPr>
              <a:t>cyklus; Vedení </a:t>
            </a:r>
            <a:r>
              <a:rPr lang="cs-CZ" altLang="cs-CZ" sz="800" dirty="0">
                <a:latin typeface="Arial" charset="0"/>
              </a:rPr>
              <a:t>statistik </a:t>
            </a:r>
            <a:r>
              <a:rPr lang="cs-CZ" altLang="cs-CZ" sz="800" dirty="0" smtClean="0">
                <a:latin typeface="Arial" charset="0"/>
              </a:rPr>
              <a:t>mytí </a:t>
            </a:r>
            <a:r>
              <a:rPr lang="cs-CZ" altLang="cs-CZ" sz="800" dirty="0">
                <a:latin typeface="Arial" charset="0"/>
              </a:rPr>
              <a:t>a čerpání energie</a:t>
            </a:r>
            <a:endParaRPr lang="en-US" altLang="cs-CZ" sz="800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dirty="0" smtClean="0">
                <a:latin typeface="Arial" charset="0"/>
              </a:rPr>
              <a:t>Průvodce </a:t>
            </a:r>
            <a:r>
              <a:rPr lang="cs-CZ" altLang="cs-CZ" sz="800" dirty="0">
                <a:latin typeface="Arial" charset="0"/>
              </a:rPr>
              <a:t>chybovými hláškami a uživatelský </a:t>
            </a:r>
            <a:r>
              <a:rPr lang="cs-CZ" altLang="cs-CZ" sz="800" dirty="0" smtClean="0">
                <a:latin typeface="Arial" charset="0"/>
              </a:rPr>
              <a:t>návod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Snap &amp; Wash </a:t>
            </a:r>
            <a:r>
              <a:rPr lang="cs-CZ" altLang="cs-CZ" sz="800" dirty="0" smtClean="0">
                <a:latin typeface="Arial" charset="0"/>
              </a:rPr>
              <a:t>– aplikace doporučí program na základě fotky nádobí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Kompatibilní s Google Assistant a Alexa (v angličtině</a:t>
            </a:r>
            <a:r>
              <a:rPr lang="cs-CZ" altLang="cs-CZ" sz="800" b="1" dirty="0" smtClean="0">
                <a:latin typeface="Arial" charset="0"/>
              </a:rPr>
              <a:t>)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Rychlý</a:t>
            </a:r>
            <a:r>
              <a:rPr lang="cs-CZ" altLang="cs-CZ" sz="800" b="1" dirty="0" smtClean="0">
                <a:latin typeface="Arial" charset="0"/>
              </a:rPr>
              <a:t> </a:t>
            </a:r>
            <a:r>
              <a:rPr lang="cs-CZ" altLang="cs-CZ" sz="800" b="1" dirty="0">
                <a:latin typeface="Arial" charset="0"/>
              </a:rPr>
              <a:t>program mytí a </a:t>
            </a:r>
            <a:r>
              <a:rPr lang="cs-CZ" altLang="cs-CZ" sz="800" b="1" dirty="0" smtClean="0">
                <a:latin typeface="Arial" charset="0"/>
              </a:rPr>
              <a:t>sušení 49 min</a:t>
            </a: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Programy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5 </a:t>
            </a:r>
            <a:r>
              <a:rPr lang="cs-CZ" altLang="cs-CZ" sz="800" dirty="0" smtClean="0">
                <a:latin typeface="Arial" charset="0"/>
              </a:rPr>
              <a:t>programů základních + 20 Wifi</a:t>
            </a:r>
            <a:r>
              <a:rPr lang="cs-CZ" altLang="cs-CZ" sz="800" dirty="0">
                <a:latin typeface="Arial" charset="0"/>
              </a:rPr>
              <a:t>	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Rychlý </a:t>
            </a:r>
            <a:r>
              <a:rPr lang="cs-CZ" altLang="cs-CZ" sz="800" b="1" dirty="0">
                <a:latin typeface="Arial" charset="0"/>
              </a:rPr>
              <a:t>4</a:t>
            </a:r>
            <a:r>
              <a:rPr lang="cs-CZ" altLang="cs-CZ" sz="800" b="1" dirty="0" smtClean="0">
                <a:latin typeface="Arial" charset="0"/>
              </a:rPr>
              <a:t>9 </a:t>
            </a:r>
            <a:r>
              <a:rPr lang="cs-CZ" altLang="cs-CZ" sz="800" b="1" dirty="0" smtClean="0">
                <a:latin typeface="Arial" charset="0"/>
              </a:rPr>
              <a:t>min </a:t>
            </a:r>
            <a:r>
              <a:rPr lang="cs-CZ" altLang="cs-CZ" sz="800" b="1" dirty="0" smtClean="0">
                <a:latin typeface="Arial" charset="0"/>
              </a:rPr>
              <a:t>– mytí včetně sušení</a:t>
            </a:r>
            <a:r>
              <a:rPr lang="cs-CZ" altLang="cs-CZ" sz="800" b="1" dirty="0">
                <a:latin typeface="Arial" charset="0"/>
              </a:rPr>
              <a:t>,</a:t>
            </a:r>
            <a:r>
              <a:rPr lang="cs-CZ" altLang="cs-CZ" sz="800" dirty="0">
                <a:latin typeface="Arial" charset="0"/>
              </a:rPr>
              <a:t> Univerzální, Eco</a:t>
            </a:r>
            <a:r>
              <a:rPr lang="cs-CZ" altLang="cs-CZ" sz="800" dirty="0" smtClean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Intenzivní</a:t>
            </a:r>
            <a:r>
              <a:rPr lang="cs-CZ" altLang="cs-CZ" sz="800" dirty="0" smtClean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Opláchnutí</a:t>
            </a:r>
            <a:r>
              <a:rPr lang="cs-CZ" altLang="cs-CZ" sz="800" dirty="0" smtClean="0">
                <a:latin typeface="Arial" charset="0"/>
              </a:rPr>
              <a:t>, </a:t>
            </a:r>
            <a:r>
              <a:rPr lang="cs-CZ" altLang="cs-CZ" sz="800" b="1" dirty="0">
                <a:latin typeface="Arial" charset="0"/>
              </a:rPr>
              <a:t>+ Wifi programy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Wifi, Odložený </a:t>
            </a:r>
            <a:r>
              <a:rPr lang="cs-CZ" altLang="cs-CZ" sz="800" dirty="0">
                <a:latin typeface="Arial" charset="0"/>
              </a:rPr>
              <a:t>start </a:t>
            </a:r>
            <a:r>
              <a:rPr lang="cs-CZ" altLang="cs-CZ" sz="800" dirty="0" smtClean="0">
                <a:latin typeface="Arial" charset="0"/>
              </a:rPr>
              <a:t>3, 6, 9 </a:t>
            </a:r>
            <a:r>
              <a:rPr lang="cs-CZ" altLang="cs-CZ" sz="800" dirty="0">
                <a:latin typeface="Arial" charset="0"/>
              </a:rPr>
              <a:t>hod, </a:t>
            </a:r>
            <a:r>
              <a:rPr lang="cs-CZ" altLang="cs-CZ" sz="800" dirty="0" smtClean="0">
                <a:latin typeface="Arial" charset="0"/>
              </a:rPr>
              <a:t>Poloviční náplň, </a:t>
            </a:r>
            <a:r>
              <a:rPr lang="cs-CZ" altLang="cs-CZ" sz="800" dirty="0" smtClean="0">
                <a:latin typeface="Arial" charset="0"/>
              </a:rPr>
              <a:t>Dětská </a:t>
            </a:r>
            <a:r>
              <a:rPr lang="cs-CZ" altLang="cs-CZ" sz="800" dirty="0">
                <a:latin typeface="Arial" charset="0"/>
              </a:rPr>
              <a:t>pojistka, </a:t>
            </a:r>
            <a:r>
              <a:rPr lang="cs-CZ" altLang="cs-CZ" sz="800" dirty="0" smtClean="0">
                <a:latin typeface="Arial" charset="0"/>
              </a:rPr>
              <a:t>Multifunkční tablety, </a:t>
            </a:r>
            <a:r>
              <a:rPr lang="cs-CZ" altLang="cs-CZ" sz="800" dirty="0" smtClean="0">
                <a:latin typeface="Arial" charset="0"/>
              </a:rPr>
              <a:t>Ukazatel </a:t>
            </a:r>
            <a:r>
              <a:rPr lang="cs-CZ" altLang="cs-CZ" sz="800" dirty="0">
                <a:latin typeface="Arial" charset="0"/>
              </a:rPr>
              <a:t>nedostatku </a:t>
            </a:r>
            <a:r>
              <a:rPr lang="cs-CZ" altLang="cs-CZ" sz="800" dirty="0" smtClean="0">
                <a:latin typeface="Arial" charset="0"/>
              </a:rPr>
              <a:t>soli </a:t>
            </a:r>
            <a:r>
              <a:rPr lang="cs-CZ" altLang="cs-CZ" sz="800" dirty="0" smtClean="0">
                <a:latin typeface="Arial" charset="0"/>
              </a:rPr>
              <a:t>na </a:t>
            </a:r>
            <a:r>
              <a:rPr lang="cs-CZ" altLang="cs-CZ" sz="800" dirty="0">
                <a:latin typeface="Arial" charset="0"/>
              </a:rPr>
              <a:t>displeji, Zvukový signál ukončení programu, Možnost vypnutí zvukové </a:t>
            </a:r>
            <a:r>
              <a:rPr lang="cs-CZ" altLang="cs-CZ" sz="800" dirty="0" smtClean="0">
                <a:latin typeface="Arial" charset="0"/>
              </a:rPr>
              <a:t>signalizace, </a:t>
            </a:r>
            <a:r>
              <a:rPr lang="cs-CZ" altLang="cs-CZ" sz="800" dirty="0">
                <a:latin typeface="Arial" charset="0"/>
              </a:rPr>
              <a:t>Uložení posledního mycího cyklu do </a:t>
            </a:r>
            <a:r>
              <a:rPr lang="cs-CZ" altLang="cs-CZ" sz="800" dirty="0" smtClean="0">
                <a:latin typeface="Arial" charset="0"/>
              </a:rPr>
              <a:t>paměti 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BLDC Speed Drive Inverter motor </a:t>
            </a:r>
            <a:r>
              <a:rPr lang="cs-CZ" altLang="cs-CZ" sz="800" b="1" dirty="0">
                <a:latin typeface="Arial" charset="0"/>
              </a:rPr>
              <a:t>- </a:t>
            </a:r>
            <a:r>
              <a:rPr lang="cs-CZ" altLang="cs-CZ" sz="800" b="1" dirty="0" smtClean="0">
                <a:latin typeface="Arial" charset="0"/>
              </a:rPr>
              <a:t>inovativní </a:t>
            </a:r>
            <a:r>
              <a:rPr lang="cs-CZ" altLang="cs-CZ" sz="800" b="1" dirty="0">
                <a:latin typeface="Arial" charset="0"/>
              </a:rPr>
              <a:t>a </a:t>
            </a:r>
            <a:r>
              <a:rPr lang="cs-CZ" altLang="cs-CZ" sz="800" b="1" dirty="0" smtClean="0">
                <a:latin typeface="Arial" charset="0"/>
              </a:rPr>
              <a:t>odolný bezkartáčový motor, </a:t>
            </a:r>
            <a:r>
              <a:rPr lang="cs-CZ" altLang="cs-CZ" sz="800" b="1" dirty="0">
                <a:latin typeface="Arial" charset="0"/>
              </a:rPr>
              <a:t>který dokáže zvýšit čisticí sílu a zároveň snížit spotřebu energie</a:t>
            </a:r>
            <a:r>
              <a:rPr lang="cs-CZ" altLang="cs-CZ" sz="800" b="1" dirty="0" smtClean="0">
                <a:latin typeface="Arial" charset="0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LED kontrolky ovládání</a:t>
            </a:r>
            <a:r>
              <a:rPr lang="cs-CZ" altLang="cs-CZ" sz="800" dirty="0" smtClean="0">
                <a:latin typeface="Arial" charset="0"/>
              </a:rPr>
              <a:t>; </a:t>
            </a:r>
            <a:r>
              <a:rPr lang="cs-CZ" altLang="cs-CZ" sz="800" dirty="0" smtClean="0">
                <a:latin typeface="Arial" charset="0"/>
              </a:rPr>
              <a:t>Materiál vany nerez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Samočistící filtr; </a:t>
            </a:r>
            <a:r>
              <a:rPr lang="cs-CZ" altLang="cs-CZ" sz="800" dirty="0" smtClean="0">
                <a:latin typeface="Arial" charset="0"/>
              </a:rPr>
              <a:t>Skryté topné těleso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Elekronická </a:t>
            </a:r>
            <a:r>
              <a:rPr lang="cs-CZ" altLang="cs-CZ" sz="800" b="1" dirty="0">
                <a:latin typeface="Arial" charset="0"/>
              </a:rPr>
              <a:t>regenerace změkčovače vody – nižší spotřeba soli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2 koše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Výklopné držáky šálku v horním koši, </a:t>
            </a:r>
            <a:r>
              <a:rPr lang="cs-CZ" altLang="cs-CZ" sz="800" dirty="0" smtClean="0">
                <a:latin typeface="Arial" charset="0"/>
              </a:rPr>
              <a:t>držák </a:t>
            </a:r>
            <a:r>
              <a:rPr lang="cs-CZ" altLang="cs-CZ" sz="800" dirty="0">
                <a:latin typeface="Arial" charset="0"/>
              </a:rPr>
              <a:t>na dlouhé kuchyňské náčiní v horním </a:t>
            </a:r>
            <a:r>
              <a:rPr lang="cs-CZ" altLang="cs-CZ" sz="800" dirty="0" smtClean="0">
                <a:latin typeface="Arial" charset="0"/>
              </a:rPr>
              <a:t>koši, Polohování </a:t>
            </a:r>
            <a:r>
              <a:rPr lang="cs-CZ" altLang="cs-CZ" sz="800" dirty="0">
                <a:latin typeface="Arial" charset="0"/>
              </a:rPr>
              <a:t>horního </a:t>
            </a:r>
            <a:r>
              <a:rPr lang="cs-CZ" altLang="cs-CZ" sz="800" dirty="0" smtClean="0">
                <a:latin typeface="Arial" charset="0"/>
              </a:rPr>
              <a:t>koše, fixní </a:t>
            </a:r>
            <a:r>
              <a:rPr lang="cs-CZ" altLang="cs-CZ" sz="800" dirty="0">
                <a:latin typeface="Arial" charset="0"/>
              </a:rPr>
              <a:t>držáky na talíře ve spodním koši, košíček na příbory ve spodním koši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Bezpečnost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Ochrana proti přetečení </a:t>
            </a:r>
            <a:r>
              <a:rPr lang="cs-CZ" altLang="cs-CZ" sz="800" dirty="0" smtClean="0">
                <a:latin typeface="Arial" charset="0"/>
              </a:rPr>
              <a:t>Antioverflow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5681366" y="5057606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32002374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8059019057705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(mm)	850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597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598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45,5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896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640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676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(kg)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47,2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39" name="Přímá spojnice se šipkou 38"/>
          <p:cNvCxnSpPr/>
          <p:nvPr/>
        </p:nvCxnSpPr>
        <p:spPr>
          <a:xfrm>
            <a:off x="6215644" y="2806189"/>
            <a:ext cx="3600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6074959" y="2806189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60 cm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7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ál 50"/>
          <p:cNvSpPr/>
          <p:nvPr/>
        </p:nvSpPr>
        <p:spPr>
          <a:xfrm>
            <a:off x="4860032" y="186381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4860032" y="1863818"/>
            <a:ext cx="727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Rychlý program mytí včetně sušení </a:t>
            </a:r>
            <a:endParaRPr lang="cs-CZ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min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5" name="Ovál 54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4788024" y="106493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aplikaci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díky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připojení přes Wifi </a:t>
            </a:r>
          </a:p>
        </p:txBody>
      </p:sp>
      <p:sp>
        <p:nvSpPr>
          <p:cNvPr id="58" name="Ovál 57"/>
          <p:cNvSpPr/>
          <p:nvPr/>
        </p:nvSpPr>
        <p:spPr>
          <a:xfrm>
            <a:off x="4860032" y="271966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4860032" y="2782883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Invertorový motor - vysoký výkon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t="9451" r="6752" b="14305"/>
          <a:stretch/>
        </p:blipFill>
        <p:spPr>
          <a:xfrm>
            <a:off x="5652040" y="2060848"/>
            <a:ext cx="1080120" cy="38326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5721" y="2444653"/>
            <a:ext cx="1119846" cy="336275"/>
          </a:xfrm>
          <a:prstGeom prst="rect">
            <a:avLst/>
          </a:prstGeom>
        </p:spPr>
      </p:pic>
      <p:sp>
        <p:nvSpPr>
          <p:cNvPr id="42" name="TextovéPole 41">
            <a:extLst>
              <a:ext uri="{FF2B5EF4-FFF2-40B4-BE49-F238E27FC236}">
                <a16:creationId xmlns:a16="http://schemas.microsoft.com/office/drawing/2014/main" xmlns="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2019/2017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64" name="Obrázek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605" y="1088809"/>
            <a:ext cx="648000" cy="65232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94" y="2708920"/>
            <a:ext cx="792000" cy="792000"/>
          </a:xfrm>
          <a:prstGeom prst="flowChartConnector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32" y="1844824"/>
            <a:ext cx="792000" cy="792000"/>
          </a:xfrm>
          <a:prstGeom prst="flowChartConnector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49" y="1019257"/>
            <a:ext cx="1080000" cy="1080000"/>
          </a:xfrm>
          <a:prstGeom prst="flowChartConnector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 t="6951" r="18500" b="5900"/>
          <a:stretch/>
        </p:blipFill>
        <p:spPr>
          <a:xfrm>
            <a:off x="5724129" y="3081557"/>
            <a:ext cx="1429491" cy="201097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330108" y="1064930"/>
            <a:ext cx="706388" cy="69269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586" y="2083014"/>
            <a:ext cx="1490547" cy="2981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Obrázek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92" y="3501008"/>
            <a:ext cx="792000" cy="792000"/>
          </a:xfrm>
          <a:prstGeom prst="flowChartConnector">
            <a:avLst/>
          </a:prstGeom>
        </p:spPr>
      </p:pic>
      <p:sp>
        <p:nvSpPr>
          <p:cNvPr id="43" name="Ovál 42"/>
          <p:cNvSpPr/>
          <p:nvPr/>
        </p:nvSpPr>
        <p:spPr>
          <a:xfrm>
            <a:off x="4858305" y="352866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858305" y="3528666"/>
            <a:ext cx="729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Flexibilní výbava košů pro různé nádobí</a:t>
            </a:r>
            <a:endParaRPr lang="cs-CZ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77</Words>
  <Application>Microsoft Office PowerPoint</Application>
  <PresentationFormat>Předvádění na obrazovce (4:3)</PresentationFormat>
  <Paragraphs>60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191</cp:revision>
  <cp:lastPrinted>2016-05-05T10:40:20Z</cp:lastPrinted>
  <dcterms:created xsi:type="dcterms:W3CDTF">2015-07-16T11:02:07Z</dcterms:created>
  <dcterms:modified xsi:type="dcterms:W3CDTF">2023-01-12T09:26:09Z</dcterms:modified>
</cp:coreProperties>
</file>