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8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24.08.2021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emf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emf"/><Relationship Id="rId1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83980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NDPEH9A3TCBERXSS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Kondenzační sušička 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</a:rPr>
              <a:t>s tepelným čerpadlem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</a:rPr>
              <a:t>DRY 500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Bluetooth,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aplikace hOn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tepelné čerpadlo,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Eco Power Inverter motor, A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+++, 69 dB(A), Woolmark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držák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na boty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bavlna (kg) 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Energetická třída			A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+++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Spotř. en. Program bavlna plná náplň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1,59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Spotř. en. Program bavlna částečná náplň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0,87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spotř. energie (kWh/rok)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194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Doba sušení Program bavlna Do skříně plná náplň (min)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	235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Hlučnost sušení (dB(A))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69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Technologie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Systém tepelného čerpadla se zdokonalenou konstrukcí a prouděním vzduchu (o 10% kratší doba sušení</a:t>
            </a: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) -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Energeticky úsporné sušení při nižší teplotě s ochranou vláken a barev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Wifi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pouze v ENG, ITA, FRA, ESP, GER, RUS)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automatické přizpůsobení sušení různých materiálů a velikostí dohromady bez rizika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přesušení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cs-CZ" altLang="cs-CZ" sz="800" dirty="0">
              <a:solidFill>
                <a:schemeClr val="tx1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efektivitou.</a:t>
            </a:r>
            <a:endParaRPr lang="cs-CZ" altLang="cs-CZ" sz="800" dirty="0">
              <a:solidFill>
                <a:schemeClr val="tx1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Smart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Sync – synchronizování pračky se sušičkou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Senzorové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sušení -  4 úrovně: Extra suché, Do skříně, Na ramínko, K žehlení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Časované sušení: 60 – 220 min, Ochlazování na konci cyklu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16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programů základních +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Wifi programy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Bílé, Bavlna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Vlna -  Woolmark Apparel Care certifikace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Sportovní obuv, Syntetika, Košile, Džíny, Sportovní oblečení, Péče o jemné prádlo, Osvěžení, Antialergenní, Rychlá péče 30, 45, 59 min, All in One, Auto Care, Wifi</a:t>
            </a:r>
            <a:endParaRPr lang="cs-CZ" altLang="cs-CZ" sz="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Časované sušení, Odložený start až 24 hod, Rychlé sušení (30, 45, 59 min),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Active Dry – osvěžení prádla od zápachu a pomačkání, Ochrana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proti pomačkání,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Zablokování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tlačítek, Ukazatel zanesení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filtru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Konstrukce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Dotykový digitální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5místný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displej v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CZ i SK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;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Umístění pantů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vlevo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Invertorový motor – tichý a úsporný chod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Buben Infinity se zvukovou izolací, ztišení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10 dB(A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) ve špičkách hluku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Aquavision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- Nádoba na vodu umístěná ve dvířkách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vodu 5 l, Možnost napojení na odpad (hadička součástí dodávky)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Nerez buben Infinity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Buben s obousměrným otáčením, Objem bubnu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125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Polohovatelné nožičky, Prosklená dvířka, Rozkládací filtr na textilní prach v bubnu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Držák na sušení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bot;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Chladivo R134a</a:t>
            </a: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Rozkládací dvojitý filtr na textilní prach v bubnu – snadné čištění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Zesílená konstrukce kabinetu sušičky (3 díly pro snadnou demontáž)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Bezpečnost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Bezpečnostní zámek dveří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889589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Držák na sušení 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párů bot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50036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14902" y="1132298"/>
            <a:ext cx="779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10057" y="2706360"/>
            <a:ext cx="7550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Energeticky úsporné sušení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25292" y="4184788"/>
            <a:ext cx="720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smísit tkaniny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perfektním výsledkem sušení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31102428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8059019038476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Antracitová s černými dvířky a 		chromovaným detailem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850 x 596 x 585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43,7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620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45,5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155" y="3399155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44871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60496" y="5094336"/>
            <a:ext cx="69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Certifikace Woolmark</a:t>
            </a:r>
            <a:endParaRPr lang="cs-CZ" sz="700" b="1" dirty="0">
              <a:solidFill>
                <a:schemeClr val="bg1"/>
              </a:solidFill>
            </a:endParaRP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šetrné sušení vlny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8199120" y="1722120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8136000" y="2644151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magine 9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25" t="-9163" r="-9741" b="-28138"/>
          <a:stretch/>
        </p:blipFill>
        <p:spPr bwMode="auto">
          <a:xfrm>
            <a:off x="4176453" y="4965465"/>
            <a:ext cx="720000" cy="720000"/>
          </a:xfrm>
          <a:prstGeom prst="flowChartConnector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uppo 42"/>
          <p:cNvGrpSpPr/>
          <p:nvPr/>
        </p:nvGrpSpPr>
        <p:grpSpPr>
          <a:xfrm>
            <a:off x="4158741" y="5756549"/>
            <a:ext cx="720000" cy="720000"/>
            <a:chOff x="4139952" y="2780928"/>
            <a:chExt cx="720080" cy="720081"/>
          </a:xfrm>
        </p:grpSpPr>
        <p:sp>
          <p:nvSpPr>
            <p:cNvPr id="47" name="Ovale 38"/>
            <p:cNvSpPr/>
            <p:nvPr/>
          </p:nvSpPr>
          <p:spPr>
            <a:xfrm>
              <a:off x="4139952" y="2780928"/>
              <a:ext cx="720080" cy="720081"/>
            </a:xfrm>
            <a:prstGeom prst="ellipse">
              <a:avLst/>
            </a:prstGeom>
            <a:noFill/>
            <a:ln w="9525">
              <a:solidFill>
                <a:srgbClr val="D91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Immagine 1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39952" y="2924944"/>
              <a:ext cx="648072" cy="530951"/>
            </a:xfrm>
            <a:prstGeom prst="rect">
              <a:avLst/>
            </a:prstGeom>
          </p:spPr>
        </p:pic>
      </p:grpSp>
      <p:grpSp>
        <p:nvGrpSpPr>
          <p:cNvPr id="51" name="Gruppo 63"/>
          <p:cNvGrpSpPr/>
          <p:nvPr/>
        </p:nvGrpSpPr>
        <p:grpSpPr>
          <a:xfrm>
            <a:off x="4173900" y="2596560"/>
            <a:ext cx="720000" cy="720000"/>
            <a:chOff x="3995936" y="5517232"/>
            <a:chExt cx="648072" cy="648073"/>
          </a:xfrm>
        </p:grpSpPr>
        <p:sp>
          <p:nvSpPr>
            <p:cNvPr id="53" name="Ovale 55"/>
            <p:cNvSpPr/>
            <p:nvPr/>
          </p:nvSpPr>
          <p:spPr>
            <a:xfrm>
              <a:off x="3995936" y="5517232"/>
              <a:ext cx="648072" cy="648073"/>
            </a:xfrm>
            <a:prstGeom prst="ellipse">
              <a:avLst/>
            </a:prstGeom>
            <a:noFill/>
            <a:ln w="9525">
              <a:solidFill>
                <a:srgbClr val="D91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54" name="Immagine 62" descr="HEAT PUMP.p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5936" y="5517232"/>
              <a:ext cx="613668" cy="613668"/>
            </a:xfrm>
            <a:prstGeom prst="rect">
              <a:avLst/>
            </a:prstGeom>
          </p:spPr>
        </p:pic>
      </p:grpSp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11"/>
          <a:srcRect l="3022" t="8817" r="4558" b="5317"/>
          <a:stretch/>
        </p:blipFill>
        <p:spPr>
          <a:xfrm>
            <a:off x="4193226" y="1819902"/>
            <a:ext cx="733246" cy="741873"/>
          </a:xfrm>
          <a:prstGeom prst="rect">
            <a:avLst/>
          </a:prstGeom>
        </p:spPr>
      </p:pic>
      <p:sp>
        <p:nvSpPr>
          <p:cNvPr id="52" name="Zaoblený obdélník 51"/>
          <p:cNvSpPr/>
          <p:nvPr/>
        </p:nvSpPr>
        <p:spPr>
          <a:xfrm>
            <a:off x="4218264" y="4351938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Obrázek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37961"/>
            <a:ext cx="720000" cy="720000"/>
          </a:xfrm>
          <a:prstGeom prst="flowChartConnector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33" y="980047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66" y="974697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6" t="8679" r="12542" b="8176"/>
          <a:stretch/>
        </p:blipFill>
        <p:spPr>
          <a:xfrm>
            <a:off x="5754515" y="1902859"/>
            <a:ext cx="2174444" cy="296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</TotalTime>
  <Words>57</Words>
  <Application>Microsoft Office PowerPoint</Application>
  <PresentationFormat>Předvádění na obrazovce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NDPEH9A3TCBERXSS Kondenzační sušička s tepelným čerpadlem H-DRY 500 Wifi + Bluetooth, aplikace hOn, tepelné čerpadlo, Eco Power Inverter motor, A+++, 69 dB(A), Woolmark, držák na boty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150</cp:revision>
  <cp:lastPrinted>2016-03-31T14:41:45Z</cp:lastPrinted>
  <dcterms:created xsi:type="dcterms:W3CDTF">2016-03-31T13:54:55Z</dcterms:created>
  <dcterms:modified xsi:type="dcterms:W3CDTF">2021-08-24T15:20:48Z</dcterms:modified>
</cp:coreProperties>
</file>