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CCG1S 518EW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kombinovaná chladnička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chlazení, mechanické ovládání, LED osvětlení, Crisper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252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188/64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0,556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203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</a:t>
            </a:r>
            <a:r>
              <a:rPr lang="cs-CZ" altLang="cs-CZ" sz="800" dirty="0" smtClean="0">
                <a:latin typeface="Arial" charset="0"/>
              </a:rPr>
              <a:t> 16</a:t>
            </a:r>
            <a:r>
              <a:rPr lang="cs-CZ" altLang="cs-CZ" sz="800" dirty="0">
                <a:latin typeface="Arial" charset="0"/>
              </a:rPr>
              <a:t>°- </a:t>
            </a:r>
            <a:r>
              <a:rPr lang="cs-CZ" altLang="cs-CZ" sz="800" dirty="0" smtClean="0">
                <a:latin typeface="Arial" charset="0"/>
              </a:rPr>
              <a:t>32°C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Statické </a:t>
            </a:r>
            <a:r>
              <a:rPr lang="cs-CZ" altLang="cs-CZ" sz="800" dirty="0" smtClean="0">
                <a:latin typeface="Arial" charset="0"/>
              </a:rPr>
              <a:t>chlazení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Nastavení termostatu 1 – 7 (</a:t>
            </a:r>
            <a:r>
              <a:rPr lang="cs-CZ" altLang="cs-CZ" sz="800" b="1" dirty="0" smtClean="0">
                <a:latin typeface="Arial" charset="0"/>
              </a:rPr>
              <a:t>úroveň 7 Fast Freeze – rychlé mrazení)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odmrazování chladničky, manuální mrazáku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Chladnička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+ 1 </a:t>
            </a:r>
            <a:r>
              <a:rPr lang="cs-CZ" altLang="cs-CZ" sz="800" dirty="0">
                <a:latin typeface="Arial" charset="0"/>
              </a:rPr>
              <a:t>nastavitelné skleněné police </a:t>
            </a:r>
            <a:r>
              <a:rPr lang="cs-CZ" altLang="cs-CZ" sz="800" dirty="0" smtClean="0">
                <a:latin typeface="Arial" charset="0"/>
              </a:rPr>
              <a:t>s bílým rámečkem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4 přihrádky </a:t>
            </a:r>
            <a:r>
              <a:rPr lang="cs-CZ" altLang="cs-CZ" sz="800" dirty="0">
                <a:latin typeface="Arial" charset="0"/>
              </a:rPr>
              <a:t>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Crisper - zásuvka na ovoce a </a:t>
            </a:r>
            <a:r>
              <a:rPr lang="cs-CZ" altLang="cs-CZ" sz="800" dirty="0" smtClean="0">
                <a:latin typeface="Arial" charset="0"/>
              </a:rPr>
              <a:t>zeleninu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plastové </a:t>
            </a:r>
            <a:r>
              <a:rPr lang="cs-CZ" altLang="cs-CZ" sz="800" dirty="0" smtClean="0">
                <a:latin typeface="Arial" charset="0"/>
              </a:rPr>
              <a:t>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</a:t>
            </a:r>
            <a:r>
              <a:rPr lang="cs-CZ" altLang="cs-CZ" sz="800" b="1" dirty="0" smtClean="0">
                <a:latin typeface="Arial" charset="0"/>
              </a:rPr>
              <a:t>LED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Integrované </a:t>
            </a:r>
            <a:r>
              <a:rPr lang="cs-CZ" altLang="cs-CZ" sz="800" dirty="0">
                <a:latin typeface="Arial" charset="0"/>
              </a:rPr>
              <a:t>madlo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60032" y="17728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198884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9" y="5085184"/>
            <a:ext cx="3024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34005403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8059019067889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1794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1841 x 580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54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5649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26369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  na zeleninu Crisper </a:t>
            </a:r>
          </a:p>
        </p:txBody>
      </p:sp>
      <p:sp>
        <p:nvSpPr>
          <p:cNvPr id="49" name="Ovál 48"/>
          <p:cNvSpPr/>
          <p:nvPr/>
        </p:nvSpPr>
        <p:spPr>
          <a:xfrm>
            <a:off x="4860032" y="98072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59951" y="1146230"/>
            <a:ext cx="71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67944" y="256490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Ovál 47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60032" y="359450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8" y="872752"/>
            <a:ext cx="648000" cy="648000"/>
          </a:xfrm>
          <a:prstGeom prst="rect">
            <a:avLst/>
          </a:prstGeom>
        </p:spPr>
      </p:pic>
      <p:sp>
        <p:nvSpPr>
          <p:cNvPr id="47" name="Obdélník 46"/>
          <p:cNvSpPr/>
          <p:nvPr/>
        </p:nvSpPr>
        <p:spPr>
          <a:xfrm>
            <a:off x="5806860" y="94476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Ovál 1"/>
          <p:cNvSpPr/>
          <p:nvPr/>
        </p:nvSpPr>
        <p:spPr>
          <a:xfrm>
            <a:off x="4067944" y="980728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139952" y="1196752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4851" r="16814" b="3801"/>
          <a:stretch/>
        </p:blipFill>
        <p:spPr>
          <a:xfrm>
            <a:off x="6573221" y="2924904"/>
            <a:ext cx="1311066" cy="21935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t="6951" r="28606" b="5900"/>
          <a:stretch/>
        </p:blipFill>
        <p:spPr>
          <a:xfrm>
            <a:off x="5681849" y="1512883"/>
            <a:ext cx="855191" cy="21509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30108" y="587973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98" y="1418292"/>
            <a:ext cx="1088105" cy="2176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42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183</cp:revision>
  <cp:lastPrinted>2016-05-31T13:00:02Z</cp:lastPrinted>
  <dcterms:created xsi:type="dcterms:W3CDTF">2015-07-16T11:02:07Z</dcterms:created>
  <dcterms:modified xsi:type="dcterms:W3CDTF">2023-03-27T16:33:52Z</dcterms:modified>
</cp:coreProperties>
</file>