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HWP 49AMBC7/1-S</a:t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Předem 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500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Bluetooth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připojení, aplikace hOn, 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 v CZ i SK, pára, Eco Power Inverter motor, A-15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%</a:t>
            </a:r>
            <a:b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15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% úspornější než třída 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Jmenovitá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(kg)		9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0,420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100 cyklů programu Eco 40-60 (kWh)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42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na 1 cyklus v programu Eco 40-60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1351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3:48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ve fázi odstřeďování (dB(A) re 1 pW)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 při odstřeďování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Auto 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automaticky přizpůsobí průběh praní kapacitě a typologii zatížení       s maximální péčí a s dokonalými výsledky již při 30°C díky perfektnímu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     smísení vody a detergentu.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Kg 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Energetická spotřeba je o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15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Wifi programy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Bílé, Eco 40 - 60°C, Vlna / Ruční praní, 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Syntetika a barevné, Odčerpání + Odstřeďování, Máchání,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Fitness péče,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Jemná péče, Péče při osvěžení, Antialergenní péče, Rychlá péče 14,30.44 min, All In One 59 min, Auto Care, Wifi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praní, Odložený 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Hygienický+, Rychlé praní (14, 30, 44 min), Nastavení úrovně znečištění (3),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Noční 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Pára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Program pro čištění bubnu, 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češtině i slovenštině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7537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760049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Pára pro oživení prádla, desinfekci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odstranění zápachu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3846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47750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25292" y="4184788"/>
            <a:ext cx="72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Perfektní výsledky praní již při 30°C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31019844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8059019076980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černými dvířky a 		chromovaným detailem dvířek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530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63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560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4184015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5768975"/>
            <a:ext cx="720000" cy="720000"/>
          </a:xfrm>
          <a:prstGeom prst="flowChartConnector">
            <a:avLst/>
          </a:prstGeom>
        </p:spPr>
      </p:pic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976507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5056236"/>
            <a:ext cx="7775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Antialergenní péče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bavlněné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dětské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8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20" y="3384620"/>
            <a:ext cx="720000" cy="720000"/>
          </a:xfrm>
          <a:prstGeom prst="flowChartConnector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4974165"/>
            <a:ext cx="720000" cy="720000"/>
          </a:xfrm>
          <a:prstGeom prst="flowChartConnector">
            <a:avLst/>
          </a:prstGeom>
        </p:spPr>
      </p:pic>
      <p:pic>
        <p:nvPicPr>
          <p:cNvPr id="43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44701" y="1020368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489768" y="1040938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Zaoblený obdélník 44"/>
          <p:cNvSpPr/>
          <p:nvPr/>
        </p:nvSpPr>
        <p:spPr>
          <a:xfrm>
            <a:off x="4218264" y="4351938"/>
            <a:ext cx="613407" cy="20789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</a:t>
            </a:r>
            <a:endParaRPr lang="cs-CZ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ovéPole 45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7" name="Pětiúhelník 46"/>
          <p:cNvSpPr/>
          <p:nvPr/>
        </p:nvSpPr>
        <p:spPr>
          <a:xfrm>
            <a:off x="5785643" y="2008455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A-15 %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682589" y="1762878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15 %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1" t="11825" r="22327" b="10566"/>
          <a:stretch/>
        </p:blipFill>
        <p:spPr>
          <a:xfrm>
            <a:off x="5837451" y="2827522"/>
            <a:ext cx="1521386" cy="212856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6" b="90189"/>
          <a:stretch/>
        </p:blipFill>
        <p:spPr>
          <a:xfrm>
            <a:off x="8288346" y="914016"/>
            <a:ext cx="696583" cy="67286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043" y="2065093"/>
            <a:ext cx="1452607" cy="29052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Obrázek 19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2" b="18829"/>
          <a:stretch/>
        </p:blipFill>
        <p:spPr>
          <a:xfrm>
            <a:off x="6210699" y="2384509"/>
            <a:ext cx="720000" cy="46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1636</TotalTime>
  <Words>79</Words>
  <Application>Microsoft Office PowerPoint</Application>
  <PresentationFormat>Předvádění na obrazovce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HWP 49AMBC7/1-S Předem plněná automatická pračka H-WASH 500 Wifi + Bluetooth připojení, aplikace hOn, All In One 59 min, displej v CZ i SK, pára, Eco Power Inverter motor, A-15 %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142</cp:revision>
  <cp:lastPrinted>2016-03-31T14:41:45Z</cp:lastPrinted>
  <dcterms:created xsi:type="dcterms:W3CDTF">2016-03-31T13:54:55Z</dcterms:created>
  <dcterms:modified xsi:type="dcterms:W3CDTF">2023-07-20T13:58:11Z</dcterms:modified>
</cp:coreProperties>
</file>