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9ECA0-3886-4631-8B83-9416ACA09740}" type="datetimeFigureOut">
              <a:rPr lang="cs-CZ" smtClean="0"/>
              <a:t>07.03.2023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F5E0C-8746-4FC9-8F4F-B22224484E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6680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6" name="Google Shape;74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Slide V2 - Blue Lozenge">
  <p:cSld name="Product Slide V2 - Blue Lozeng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/>
          <p:nvPr/>
        </p:nvSpPr>
        <p:spPr>
          <a:xfrm>
            <a:off x="5514775" y="-1671435"/>
            <a:ext cx="10419907" cy="10200869"/>
          </a:xfrm>
          <a:prstGeom prst="ellipse">
            <a:avLst/>
          </a:prstGeom>
          <a:solidFill>
            <a:srgbClr val="1B44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9"/>
          <p:cNvSpPr txBox="1">
            <a:spLocks noGrp="1"/>
          </p:cNvSpPr>
          <p:nvPr>
            <p:ph type="title"/>
          </p:nvPr>
        </p:nvSpPr>
        <p:spPr>
          <a:xfrm>
            <a:off x="618447" y="273495"/>
            <a:ext cx="5074261" cy="54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R="0" lvl="0" algn="l" rtl="0">
              <a:lnSpc>
                <a:spcPct val="103589"/>
              </a:lnSpc>
              <a:spcBef>
                <a:spcPts val="0"/>
              </a:spcBef>
              <a:spcAft>
                <a:spcPts val="0"/>
              </a:spcAft>
              <a:buClr>
                <a:srgbClr val="FFD602"/>
              </a:buClr>
              <a:buSzPts val="2800"/>
              <a:buFont typeface="Georgia"/>
              <a:buNone/>
              <a:defRPr sz="3733" b="1" i="0" u="none" strike="noStrike" cap="none">
                <a:solidFill>
                  <a:srgbClr val="FFD60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1"/>
          </p:nvPr>
        </p:nvSpPr>
        <p:spPr>
          <a:xfrm>
            <a:off x="618447" y="977575"/>
            <a:ext cx="5074261" cy="31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L="457200" marR="0" lvl="0" indent="-228600" algn="l" rtl="0">
              <a:lnSpc>
                <a:spcPct val="81247"/>
              </a:lnSpc>
              <a:spcBef>
                <a:spcPts val="0"/>
              </a:spcBef>
              <a:spcAft>
                <a:spcPts val="0"/>
              </a:spcAft>
              <a:buClr>
                <a:srgbClr val="214F9E"/>
              </a:buClr>
              <a:buSzPts val="2133"/>
              <a:buFont typeface="Arial"/>
              <a:buNone/>
              <a:defRPr sz="2133" b="0" i="0" u="none" strike="noStrike" cap="none">
                <a:solidFill>
                  <a:srgbClr val="214F9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9"/>
          <p:cNvSpPr/>
          <p:nvPr/>
        </p:nvSpPr>
        <p:spPr>
          <a:xfrm>
            <a:off x="-34434" y="0"/>
            <a:ext cx="249587" cy="6858000"/>
          </a:xfrm>
          <a:prstGeom prst="rect">
            <a:avLst/>
          </a:prstGeom>
          <a:solidFill>
            <a:srgbClr val="224F9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618445" y="1449087"/>
            <a:ext cx="4693559" cy="513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L="457200" marR="0" lvl="0" indent="-330200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rgbClr val="E9171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14F9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9"/>
          <p:cNvSpPr>
            <a:spLocks noGrp="1"/>
          </p:cNvSpPr>
          <p:nvPr>
            <p:ph type="pic" idx="3"/>
          </p:nvPr>
        </p:nvSpPr>
        <p:spPr>
          <a:xfrm>
            <a:off x="6568018" y="423334"/>
            <a:ext cx="5151967" cy="6017684"/>
          </a:xfrm>
          <a:prstGeom prst="rect">
            <a:avLst/>
          </a:prstGeom>
          <a:noFill/>
          <a:ln>
            <a:noFill/>
          </a:ln>
        </p:spPr>
      </p:sp>
      <p:pic>
        <p:nvPicPr>
          <p:cNvPr id="38" name="Google Shape;38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06932" y="5671638"/>
            <a:ext cx="615824" cy="912868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9"/>
          <p:cNvSpPr/>
          <p:nvPr/>
        </p:nvSpPr>
        <p:spPr>
          <a:xfrm>
            <a:off x="-504824" y="3340452"/>
            <a:ext cx="221245" cy="177097"/>
          </a:xfrm>
          <a:prstGeom prst="rect">
            <a:avLst/>
          </a:prstGeom>
          <a:solidFill>
            <a:srgbClr val="224F9E"/>
          </a:solidFill>
          <a:ln w="9525" cap="flat" cmpd="sng">
            <a:solidFill>
              <a:srgbClr val="224F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9"/>
          <p:cNvSpPr/>
          <p:nvPr/>
        </p:nvSpPr>
        <p:spPr>
          <a:xfrm>
            <a:off x="-504824" y="3701611"/>
            <a:ext cx="221245" cy="177097"/>
          </a:xfrm>
          <a:prstGeom prst="rect">
            <a:avLst/>
          </a:prstGeom>
          <a:solidFill>
            <a:srgbClr val="E917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9"/>
          <p:cNvSpPr/>
          <p:nvPr/>
        </p:nvSpPr>
        <p:spPr>
          <a:xfrm>
            <a:off x="-504824" y="2979292"/>
            <a:ext cx="221245" cy="177097"/>
          </a:xfrm>
          <a:prstGeom prst="rect">
            <a:avLst/>
          </a:prstGeom>
          <a:solidFill>
            <a:srgbClr val="FFD701"/>
          </a:solidFill>
          <a:ln w="9525" cap="flat" cmpd="sng">
            <a:solidFill>
              <a:srgbClr val="FFD7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9"/>
          <p:cNvSpPr/>
          <p:nvPr/>
        </p:nvSpPr>
        <p:spPr>
          <a:xfrm>
            <a:off x="-504824" y="4062772"/>
            <a:ext cx="221245" cy="177097"/>
          </a:xfrm>
          <a:prstGeom prst="rect">
            <a:avLst/>
          </a:prstGeom>
          <a:solidFill>
            <a:srgbClr val="F2CD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9"/>
          <p:cNvSpPr/>
          <p:nvPr/>
        </p:nvSpPr>
        <p:spPr>
          <a:xfrm>
            <a:off x="-504824" y="4423932"/>
            <a:ext cx="221245" cy="17709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1956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Parchment Paper">
  <p:cSld name="Title Slide - Parchment Paper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591492"/>
            <a:ext cx="12256727" cy="8083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98296" y="589643"/>
            <a:ext cx="4395408" cy="804347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>
            <a:spLocks noGrp="1"/>
          </p:cNvSpPr>
          <p:nvPr>
            <p:ph type="body" idx="1"/>
          </p:nvPr>
        </p:nvSpPr>
        <p:spPr>
          <a:xfrm>
            <a:off x="1789683" y="2057401"/>
            <a:ext cx="8612637" cy="1695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33"/>
              <a:buFont typeface="Arial"/>
              <a:buNone/>
              <a:defRPr sz="3733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23"/>
          <p:cNvSpPr/>
          <p:nvPr/>
        </p:nvSpPr>
        <p:spPr>
          <a:xfrm>
            <a:off x="-504824" y="3340452"/>
            <a:ext cx="221245" cy="177097"/>
          </a:xfrm>
          <a:prstGeom prst="rect">
            <a:avLst/>
          </a:prstGeom>
          <a:solidFill>
            <a:srgbClr val="224F9E"/>
          </a:solidFill>
          <a:ln w="9525" cap="flat" cmpd="sng">
            <a:solidFill>
              <a:srgbClr val="224F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3"/>
          <p:cNvSpPr/>
          <p:nvPr/>
        </p:nvSpPr>
        <p:spPr>
          <a:xfrm>
            <a:off x="-504824" y="3701611"/>
            <a:ext cx="221245" cy="177097"/>
          </a:xfrm>
          <a:prstGeom prst="rect">
            <a:avLst/>
          </a:prstGeom>
          <a:solidFill>
            <a:srgbClr val="E917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3"/>
          <p:cNvSpPr/>
          <p:nvPr/>
        </p:nvSpPr>
        <p:spPr>
          <a:xfrm>
            <a:off x="-504824" y="2979292"/>
            <a:ext cx="221245" cy="177097"/>
          </a:xfrm>
          <a:prstGeom prst="rect">
            <a:avLst/>
          </a:prstGeom>
          <a:solidFill>
            <a:srgbClr val="FFD701"/>
          </a:solidFill>
          <a:ln w="9525" cap="flat" cmpd="sng">
            <a:solidFill>
              <a:srgbClr val="FFD7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23"/>
          <p:cNvSpPr/>
          <p:nvPr/>
        </p:nvSpPr>
        <p:spPr>
          <a:xfrm>
            <a:off x="-504824" y="4062772"/>
            <a:ext cx="221245" cy="177097"/>
          </a:xfrm>
          <a:prstGeom prst="rect">
            <a:avLst/>
          </a:prstGeom>
          <a:solidFill>
            <a:srgbClr val="F2CD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3"/>
          <p:cNvSpPr/>
          <p:nvPr/>
        </p:nvSpPr>
        <p:spPr>
          <a:xfrm>
            <a:off x="-504824" y="4423932"/>
            <a:ext cx="221245" cy="17709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6884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Chopping Board">
  <p:cSld name="Title Slide - Chopping Board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481780"/>
            <a:ext cx="12192001" cy="8129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98296" y="589643"/>
            <a:ext cx="4395408" cy="804347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4"/>
          <p:cNvSpPr txBox="1">
            <a:spLocks noGrp="1"/>
          </p:cNvSpPr>
          <p:nvPr>
            <p:ph type="body" idx="1"/>
          </p:nvPr>
        </p:nvSpPr>
        <p:spPr>
          <a:xfrm>
            <a:off x="1789683" y="2057401"/>
            <a:ext cx="8612637" cy="1695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33"/>
              <a:buFont typeface="Arial"/>
              <a:buNone/>
              <a:defRPr sz="3733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24"/>
          <p:cNvSpPr/>
          <p:nvPr/>
        </p:nvSpPr>
        <p:spPr>
          <a:xfrm>
            <a:off x="-504824" y="3340452"/>
            <a:ext cx="221245" cy="177097"/>
          </a:xfrm>
          <a:prstGeom prst="rect">
            <a:avLst/>
          </a:prstGeom>
          <a:solidFill>
            <a:srgbClr val="224F9E"/>
          </a:solidFill>
          <a:ln w="9525" cap="flat" cmpd="sng">
            <a:solidFill>
              <a:srgbClr val="224F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4"/>
          <p:cNvSpPr/>
          <p:nvPr/>
        </p:nvSpPr>
        <p:spPr>
          <a:xfrm>
            <a:off x="-504824" y="3701611"/>
            <a:ext cx="221245" cy="177097"/>
          </a:xfrm>
          <a:prstGeom prst="rect">
            <a:avLst/>
          </a:prstGeom>
          <a:solidFill>
            <a:srgbClr val="E917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4"/>
          <p:cNvSpPr/>
          <p:nvPr/>
        </p:nvSpPr>
        <p:spPr>
          <a:xfrm>
            <a:off x="-504824" y="2979292"/>
            <a:ext cx="221245" cy="177097"/>
          </a:xfrm>
          <a:prstGeom prst="rect">
            <a:avLst/>
          </a:prstGeom>
          <a:solidFill>
            <a:srgbClr val="FFD701"/>
          </a:solidFill>
          <a:ln w="9525" cap="flat" cmpd="sng">
            <a:solidFill>
              <a:srgbClr val="FFD7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4"/>
          <p:cNvSpPr/>
          <p:nvPr/>
        </p:nvSpPr>
        <p:spPr>
          <a:xfrm>
            <a:off x="-504824" y="4062772"/>
            <a:ext cx="221245" cy="177097"/>
          </a:xfrm>
          <a:prstGeom prst="rect">
            <a:avLst/>
          </a:prstGeom>
          <a:solidFill>
            <a:srgbClr val="F2CD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4"/>
          <p:cNvSpPr/>
          <p:nvPr/>
        </p:nvSpPr>
        <p:spPr>
          <a:xfrm>
            <a:off x="-504824" y="4423932"/>
            <a:ext cx="221245" cy="17709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042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Kraft Card">
  <p:cSld name="Title Slide - Kraft Card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81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98296" y="589643"/>
            <a:ext cx="4395408" cy="80434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5"/>
          <p:cNvSpPr txBox="1">
            <a:spLocks noGrp="1"/>
          </p:cNvSpPr>
          <p:nvPr>
            <p:ph type="body" idx="1"/>
          </p:nvPr>
        </p:nvSpPr>
        <p:spPr>
          <a:xfrm>
            <a:off x="1789683" y="2057401"/>
            <a:ext cx="8612637" cy="1695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33"/>
              <a:buFont typeface="Arial"/>
              <a:buNone/>
              <a:defRPr sz="3733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Google Shape;152;p25"/>
          <p:cNvSpPr/>
          <p:nvPr/>
        </p:nvSpPr>
        <p:spPr>
          <a:xfrm>
            <a:off x="-504824" y="3340452"/>
            <a:ext cx="221245" cy="177097"/>
          </a:xfrm>
          <a:prstGeom prst="rect">
            <a:avLst/>
          </a:prstGeom>
          <a:solidFill>
            <a:srgbClr val="224F9E"/>
          </a:solidFill>
          <a:ln w="9525" cap="flat" cmpd="sng">
            <a:solidFill>
              <a:srgbClr val="224F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5"/>
          <p:cNvSpPr/>
          <p:nvPr/>
        </p:nvSpPr>
        <p:spPr>
          <a:xfrm>
            <a:off x="-504824" y="3701611"/>
            <a:ext cx="221245" cy="177097"/>
          </a:xfrm>
          <a:prstGeom prst="rect">
            <a:avLst/>
          </a:prstGeom>
          <a:solidFill>
            <a:srgbClr val="E917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5"/>
          <p:cNvSpPr/>
          <p:nvPr/>
        </p:nvSpPr>
        <p:spPr>
          <a:xfrm>
            <a:off x="-504824" y="2979292"/>
            <a:ext cx="221245" cy="177097"/>
          </a:xfrm>
          <a:prstGeom prst="rect">
            <a:avLst/>
          </a:prstGeom>
          <a:solidFill>
            <a:srgbClr val="FFD701"/>
          </a:solidFill>
          <a:ln w="9525" cap="flat" cmpd="sng">
            <a:solidFill>
              <a:srgbClr val="FFD7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5"/>
          <p:cNvSpPr/>
          <p:nvPr/>
        </p:nvSpPr>
        <p:spPr>
          <a:xfrm>
            <a:off x="-504824" y="4062772"/>
            <a:ext cx="221245" cy="177097"/>
          </a:xfrm>
          <a:prstGeom prst="rect">
            <a:avLst/>
          </a:prstGeom>
          <a:solidFill>
            <a:srgbClr val="F2CD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5"/>
          <p:cNvSpPr/>
          <p:nvPr/>
        </p:nvSpPr>
        <p:spPr>
          <a:xfrm>
            <a:off x="-504824" y="4423932"/>
            <a:ext cx="221245" cy="17709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1304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Washing Up Bubbles">
  <p:cSld name="Title Slide - Washing Up Bubbles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"/>
            <a:ext cx="12192000" cy="8153241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6"/>
          <p:cNvSpPr txBox="1">
            <a:spLocks noGrp="1"/>
          </p:cNvSpPr>
          <p:nvPr>
            <p:ph type="body" idx="1"/>
          </p:nvPr>
        </p:nvSpPr>
        <p:spPr>
          <a:xfrm>
            <a:off x="1789683" y="2057401"/>
            <a:ext cx="8612637" cy="1695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4481"/>
              </a:buClr>
              <a:buSzPts val="3733"/>
              <a:buFont typeface="Arial"/>
              <a:buNone/>
              <a:defRPr sz="3733" b="1" i="0" u="none" strike="noStrike" cap="none">
                <a:solidFill>
                  <a:srgbClr val="1B448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60" name="Google Shape;160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02921" y="589643"/>
            <a:ext cx="4386159" cy="804347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6"/>
          <p:cNvSpPr/>
          <p:nvPr/>
        </p:nvSpPr>
        <p:spPr>
          <a:xfrm>
            <a:off x="-504824" y="3340452"/>
            <a:ext cx="221245" cy="177097"/>
          </a:xfrm>
          <a:prstGeom prst="rect">
            <a:avLst/>
          </a:prstGeom>
          <a:solidFill>
            <a:srgbClr val="224F9E"/>
          </a:solidFill>
          <a:ln w="9525" cap="flat" cmpd="sng">
            <a:solidFill>
              <a:srgbClr val="224F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6"/>
          <p:cNvSpPr/>
          <p:nvPr/>
        </p:nvSpPr>
        <p:spPr>
          <a:xfrm>
            <a:off x="-504824" y="3701611"/>
            <a:ext cx="221245" cy="177097"/>
          </a:xfrm>
          <a:prstGeom prst="rect">
            <a:avLst/>
          </a:prstGeom>
          <a:solidFill>
            <a:srgbClr val="E917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6"/>
          <p:cNvSpPr/>
          <p:nvPr/>
        </p:nvSpPr>
        <p:spPr>
          <a:xfrm>
            <a:off x="-504824" y="2979292"/>
            <a:ext cx="221245" cy="177097"/>
          </a:xfrm>
          <a:prstGeom prst="rect">
            <a:avLst/>
          </a:prstGeom>
          <a:solidFill>
            <a:srgbClr val="FFD701"/>
          </a:solidFill>
          <a:ln w="9525" cap="flat" cmpd="sng">
            <a:solidFill>
              <a:srgbClr val="FFD7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6"/>
          <p:cNvSpPr/>
          <p:nvPr/>
        </p:nvSpPr>
        <p:spPr>
          <a:xfrm>
            <a:off x="-504824" y="4062772"/>
            <a:ext cx="221245" cy="177097"/>
          </a:xfrm>
          <a:prstGeom prst="rect">
            <a:avLst/>
          </a:prstGeom>
          <a:solidFill>
            <a:srgbClr val="F2CD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6"/>
          <p:cNvSpPr/>
          <p:nvPr/>
        </p:nvSpPr>
        <p:spPr>
          <a:xfrm>
            <a:off x="-504824" y="4423932"/>
            <a:ext cx="221245" cy="17709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5788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British Countryside">
  <p:cSld name="Title Slide - British Countryside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7"/>
          <p:cNvPicPr preferRelativeResize="0"/>
          <p:nvPr/>
        </p:nvPicPr>
        <p:blipFill rotWithShape="1">
          <a:blip r:embed="rId2">
            <a:alphaModFix/>
          </a:blip>
          <a:srcRect t="21004"/>
          <a:stretch/>
        </p:blipFill>
        <p:spPr>
          <a:xfrm>
            <a:off x="-30776" y="-1"/>
            <a:ext cx="12222776" cy="7079844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7"/>
          <p:cNvSpPr txBox="1">
            <a:spLocks noGrp="1"/>
          </p:cNvSpPr>
          <p:nvPr>
            <p:ph type="body" idx="1"/>
          </p:nvPr>
        </p:nvSpPr>
        <p:spPr>
          <a:xfrm>
            <a:off x="1789683" y="2057401"/>
            <a:ext cx="8612637" cy="1695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4481"/>
              </a:buClr>
              <a:buSzPts val="3733"/>
              <a:buFont typeface="Arial"/>
              <a:buNone/>
              <a:defRPr sz="3733" b="1" i="0" u="none" strike="noStrike" cap="none">
                <a:solidFill>
                  <a:srgbClr val="1B448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69" name="Google Shape;169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02921" y="589643"/>
            <a:ext cx="4386159" cy="804347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7"/>
          <p:cNvSpPr/>
          <p:nvPr/>
        </p:nvSpPr>
        <p:spPr>
          <a:xfrm>
            <a:off x="-504824" y="3340452"/>
            <a:ext cx="221245" cy="177097"/>
          </a:xfrm>
          <a:prstGeom prst="rect">
            <a:avLst/>
          </a:prstGeom>
          <a:solidFill>
            <a:srgbClr val="224F9E"/>
          </a:solidFill>
          <a:ln w="9525" cap="flat" cmpd="sng">
            <a:solidFill>
              <a:srgbClr val="224F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7"/>
          <p:cNvSpPr/>
          <p:nvPr/>
        </p:nvSpPr>
        <p:spPr>
          <a:xfrm>
            <a:off x="-504824" y="3701611"/>
            <a:ext cx="221245" cy="177097"/>
          </a:xfrm>
          <a:prstGeom prst="rect">
            <a:avLst/>
          </a:prstGeom>
          <a:solidFill>
            <a:srgbClr val="E917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7"/>
          <p:cNvSpPr/>
          <p:nvPr/>
        </p:nvSpPr>
        <p:spPr>
          <a:xfrm>
            <a:off x="-504824" y="2979292"/>
            <a:ext cx="221245" cy="177097"/>
          </a:xfrm>
          <a:prstGeom prst="rect">
            <a:avLst/>
          </a:prstGeom>
          <a:solidFill>
            <a:srgbClr val="FFD701"/>
          </a:solidFill>
          <a:ln w="9525" cap="flat" cmpd="sng">
            <a:solidFill>
              <a:srgbClr val="FFD7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7"/>
          <p:cNvSpPr/>
          <p:nvPr/>
        </p:nvSpPr>
        <p:spPr>
          <a:xfrm>
            <a:off x="-504824" y="4062772"/>
            <a:ext cx="221245" cy="177097"/>
          </a:xfrm>
          <a:prstGeom prst="rect">
            <a:avLst/>
          </a:prstGeom>
          <a:solidFill>
            <a:srgbClr val="F2CD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7"/>
          <p:cNvSpPr/>
          <p:nvPr/>
        </p:nvSpPr>
        <p:spPr>
          <a:xfrm>
            <a:off x="-504824" y="4423932"/>
            <a:ext cx="221245" cy="17709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7035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lain Info Slide - Blue">
  <p:cSld name="Plain Info Slide - Blue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 txBox="1">
            <a:spLocks noGrp="1"/>
          </p:cNvSpPr>
          <p:nvPr>
            <p:ph type="title"/>
          </p:nvPr>
        </p:nvSpPr>
        <p:spPr>
          <a:xfrm>
            <a:off x="618446" y="273495"/>
            <a:ext cx="5602815" cy="54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R="0" lvl="0" algn="l" rtl="0">
              <a:lnSpc>
                <a:spcPct val="103589"/>
              </a:lnSpc>
              <a:spcBef>
                <a:spcPts val="0"/>
              </a:spcBef>
              <a:spcAft>
                <a:spcPts val="0"/>
              </a:spcAft>
              <a:buClr>
                <a:srgbClr val="FFD602"/>
              </a:buClr>
              <a:buSzPts val="2800"/>
              <a:buFont typeface="Georgia"/>
              <a:buNone/>
              <a:defRPr sz="3733" b="1" i="0" u="none" strike="noStrike" cap="none">
                <a:solidFill>
                  <a:srgbClr val="FFD60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77" name="Google Shape;177;p28"/>
          <p:cNvSpPr/>
          <p:nvPr/>
        </p:nvSpPr>
        <p:spPr>
          <a:xfrm>
            <a:off x="-34434" y="0"/>
            <a:ext cx="249587" cy="6858000"/>
          </a:xfrm>
          <a:prstGeom prst="rect">
            <a:avLst/>
          </a:prstGeom>
          <a:solidFill>
            <a:srgbClr val="224F9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06932" y="5671638"/>
            <a:ext cx="615824" cy="912868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8"/>
          <p:cNvSpPr txBox="1">
            <a:spLocks noGrp="1"/>
          </p:cNvSpPr>
          <p:nvPr>
            <p:ph type="body" idx="1"/>
          </p:nvPr>
        </p:nvSpPr>
        <p:spPr>
          <a:xfrm>
            <a:off x="618446" y="977575"/>
            <a:ext cx="5602815" cy="31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L="457200" marR="0" lvl="0" indent="-228600" algn="l" rtl="0">
              <a:lnSpc>
                <a:spcPct val="81247"/>
              </a:lnSpc>
              <a:spcBef>
                <a:spcPts val="0"/>
              </a:spcBef>
              <a:spcAft>
                <a:spcPts val="0"/>
              </a:spcAft>
              <a:buClr>
                <a:srgbClr val="214F9E"/>
              </a:buClr>
              <a:buSzPts val="2133"/>
              <a:buFont typeface="Arial"/>
              <a:buNone/>
              <a:defRPr sz="2133" b="0" i="0" u="none" strike="noStrike" cap="none">
                <a:solidFill>
                  <a:srgbClr val="214F9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0" name="Google Shape;180;p28"/>
          <p:cNvSpPr txBox="1">
            <a:spLocks noGrp="1"/>
          </p:cNvSpPr>
          <p:nvPr>
            <p:ph type="body" idx="2"/>
          </p:nvPr>
        </p:nvSpPr>
        <p:spPr>
          <a:xfrm>
            <a:off x="618445" y="1449087"/>
            <a:ext cx="10138807" cy="513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L="457200" marR="0" lvl="0" indent="-228600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rgbClr val="214F9E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14F9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" name="Google Shape;181;p28"/>
          <p:cNvSpPr/>
          <p:nvPr/>
        </p:nvSpPr>
        <p:spPr>
          <a:xfrm>
            <a:off x="-504824" y="3340452"/>
            <a:ext cx="221245" cy="177097"/>
          </a:xfrm>
          <a:prstGeom prst="rect">
            <a:avLst/>
          </a:prstGeom>
          <a:solidFill>
            <a:srgbClr val="224F9E"/>
          </a:solidFill>
          <a:ln w="9525" cap="flat" cmpd="sng">
            <a:solidFill>
              <a:srgbClr val="224F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8"/>
          <p:cNvSpPr/>
          <p:nvPr/>
        </p:nvSpPr>
        <p:spPr>
          <a:xfrm>
            <a:off x="-504824" y="3701611"/>
            <a:ext cx="221245" cy="177097"/>
          </a:xfrm>
          <a:prstGeom prst="rect">
            <a:avLst/>
          </a:prstGeom>
          <a:solidFill>
            <a:srgbClr val="E917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8"/>
          <p:cNvSpPr/>
          <p:nvPr/>
        </p:nvSpPr>
        <p:spPr>
          <a:xfrm>
            <a:off x="-504824" y="2979292"/>
            <a:ext cx="221245" cy="177097"/>
          </a:xfrm>
          <a:prstGeom prst="rect">
            <a:avLst/>
          </a:prstGeom>
          <a:solidFill>
            <a:srgbClr val="FFD701"/>
          </a:solidFill>
          <a:ln w="9525" cap="flat" cmpd="sng">
            <a:solidFill>
              <a:srgbClr val="FFD7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8"/>
          <p:cNvSpPr/>
          <p:nvPr/>
        </p:nvSpPr>
        <p:spPr>
          <a:xfrm>
            <a:off x="-504824" y="4062772"/>
            <a:ext cx="221245" cy="177097"/>
          </a:xfrm>
          <a:prstGeom prst="rect">
            <a:avLst/>
          </a:prstGeom>
          <a:solidFill>
            <a:srgbClr val="F2CD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8"/>
          <p:cNvSpPr/>
          <p:nvPr/>
        </p:nvSpPr>
        <p:spPr>
          <a:xfrm>
            <a:off x="-504824" y="4423932"/>
            <a:ext cx="221245" cy="17709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9100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lain Info Slide - Red">
  <p:cSld name="Plain Info Slide - Red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9"/>
          <p:cNvSpPr txBox="1">
            <a:spLocks noGrp="1"/>
          </p:cNvSpPr>
          <p:nvPr>
            <p:ph type="title"/>
          </p:nvPr>
        </p:nvSpPr>
        <p:spPr>
          <a:xfrm>
            <a:off x="618446" y="273495"/>
            <a:ext cx="5602815" cy="54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R="0" lvl="0" algn="l" rtl="0">
              <a:lnSpc>
                <a:spcPct val="103589"/>
              </a:lnSpc>
              <a:spcBef>
                <a:spcPts val="0"/>
              </a:spcBef>
              <a:spcAft>
                <a:spcPts val="0"/>
              </a:spcAft>
              <a:buClr>
                <a:srgbClr val="FFD602"/>
              </a:buClr>
              <a:buSzPts val="2800"/>
              <a:buFont typeface="Georgia"/>
              <a:buNone/>
              <a:defRPr sz="3733" b="1" i="0" u="none" strike="noStrike" cap="none">
                <a:solidFill>
                  <a:srgbClr val="FFD60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88" name="Google Shape;188;p29"/>
          <p:cNvSpPr/>
          <p:nvPr/>
        </p:nvSpPr>
        <p:spPr>
          <a:xfrm>
            <a:off x="-34434" y="0"/>
            <a:ext cx="249587" cy="6858000"/>
          </a:xfrm>
          <a:prstGeom prst="rect">
            <a:avLst/>
          </a:prstGeom>
          <a:solidFill>
            <a:srgbClr val="E917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06932" y="5671638"/>
            <a:ext cx="615824" cy="912868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9"/>
          <p:cNvSpPr txBox="1">
            <a:spLocks noGrp="1"/>
          </p:cNvSpPr>
          <p:nvPr>
            <p:ph type="body" idx="1"/>
          </p:nvPr>
        </p:nvSpPr>
        <p:spPr>
          <a:xfrm>
            <a:off x="618446" y="977575"/>
            <a:ext cx="5602815" cy="31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L="457200" marR="0" lvl="0" indent="-228600" algn="l" rtl="0">
              <a:lnSpc>
                <a:spcPct val="81247"/>
              </a:lnSpc>
              <a:spcBef>
                <a:spcPts val="0"/>
              </a:spcBef>
              <a:spcAft>
                <a:spcPts val="0"/>
              </a:spcAft>
              <a:buClr>
                <a:srgbClr val="214F9E"/>
              </a:buClr>
              <a:buSzPts val="2133"/>
              <a:buFont typeface="Arial"/>
              <a:buNone/>
              <a:defRPr sz="2133" b="0" i="0" u="none" strike="noStrike" cap="none">
                <a:solidFill>
                  <a:srgbClr val="214F9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1" name="Google Shape;191;p29"/>
          <p:cNvSpPr txBox="1">
            <a:spLocks noGrp="1"/>
          </p:cNvSpPr>
          <p:nvPr>
            <p:ph type="body" idx="2"/>
          </p:nvPr>
        </p:nvSpPr>
        <p:spPr>
          <a:xfrm>
            <a:off x="618445" y="1449087"/>
            <a:ext cx="10138807" cy="513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L="457200" marR="0" lvl="0" indent="-228600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rgbClr val="214F9E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14F9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2" name="Google Shape;192;p29"/>
          <p:cNvSpPr/>
          <p:nvPr/>
        </p:nvSpPr>
        <p:spPr>
          <a:xfrm>
            <a:off x="-504824" y="3340452"/>
            <a:ext cx="221245" cy="177097"/>
          </a:xfrm>
          <a:prstGeom prst="rect">
            <a:avLst/>
          </a:prstGeom>
          <a:solidFill>
            <a:srgbClr val="224F9E"/>
          </a:solidFill>
          <a:ln w="9525" cap="flat" cmpd="sng">
            <a:solidFill>
              <a:srgbClr val="224F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9"/>
          <p:cNvSpPr/>
          <p:nvPr/>
        </p:nvSpPr>
        <p:spPr>
          <a:xfrm>
            <a:off x="-504824" y="3701611"/>
            <a:ext cx="221245" cy="177097"/>
          </a:xfrm>
          <a:prstGeom prst="rect">
            <a:avLst/>
          </a:prstGeom>
          <a:solidFill>
            <a:srgbClr val="E917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9"/>
          <p:cNvSpPr/>
          <p:nvPr/>
        </p:nvSpPr>
        <p:spPr>
          <a:xfrm>
            <a:off x="-504824" y="2979292"/>
            <a:ext cx="221245" cy="177097"/>
          </a:xfrm>
          <a:prstGeom prst="rect">
            <a:avLst/>
          </a:prstGeom>
          <a:solidFill>
            <a:srgbClr val="FFD701"/>
          </a:solidFill>
          <a:ln w="9525" cap="flat" cmpd="sng">
            <a:solidFill>
              <a:srgbClr val="FFD7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9"/>
          <p:cNvSpPr/>
          <p:nvPr/>
        </p:nvSpPr>
        <p:spPr>
          <a:xfrm>
            <a:off x="-504824" y="4062772"/>
            <a:ext cx="221245" cy="177097"/>
          </a:xfrm>
          <a:prstGeom prst="rect">
            <a:avLst/>
          </a:prstGeom>
          <a:solidFill>
            <a:srgbClr val="F2CD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9"/>
          <p:cNvSpPr/>
          <p:nvPr/>
        </p:nvSpPr>
        <p:spPr>
          <a:xfrm>
            <a:off x="-504824" y="4423932"/>
            <a:ext cx="221245" cy="17709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7748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lain Info Slide - Yellow">
  <p:cSld name="Plain Info Slide - Yellow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0"/>
          <p:cNvSpPr txBox="1">
            <a:spLocks noGrp="1"/>
          </p:cNvSpPr>
          <p:nvPr>
            <p:ph type="title"/>
          </p:nvPr>
        </p:nvSpPr>
        <p:spPr>
          <a:xfrm>
            <a:off x="618446" y="273495"/>
            <a:ext cx="5602815" cy="54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R="0" lvl="0" algn="l" rtl="0">
              <a:lnSpc>
                <a:spcPct val="103589"/>
              </a:lnSpc>
              <a:spcBef>
                <a:spcPts val="0"/>
              </a:spcBef>
              <a:spcAft>
                <a:spcPts val="0"/>
              </a:spcAft>
              <a:buClr>
                <a:srgbClr val="E9171F"/>
              </a:buClr>
              <a:buSzPts val="2800"/>
              <a:buFont typeface="Georgia"/>
              <a:buNone/>
              <a:defRPr sz="3733" b="1" i="0" u="none" strike="noStrike" cap="none">
                <a:solidFill>
                  <a:srgbClr val="E9171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99" name="Google Shape;199;p30"/>
          <p:cNvSpPr txBox="1">
            <a:spLocks noGrp="1"/>
          </p:cNvSpPr>
          <p:nvPr>
            <p:ph type="body" idx="1"/>
          </p:nvPr>
        </p:nvSpPr>
        <p:spPr>
          <a:xfrm>
            <a:off x="618446" y="977575"/>
            <a:ext cx="5602815" cy="31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L="457200" marR="0" lvl="0" indent="-228600" algn="l" rtl="0">
              <a:lnSpc>
                <a:spcPct val="81247"/>
              </a:lnSpc>
              <a:spcBef>
                <a:spcPts val="0"/>
              </a:spcBef>
              <a:spcAft>
                <a:spcPts val="0"/>
              </a:spcAft>
              <a:buClr>
                <a:srgbClr val="214F9E"/>
              </a:buClr>
              <a:buSzPts val="2133"/>
              <a:buFont typeface="Arial"/>
              <a:buNone/>
              <a:defRPr sz="2133" b="0" i="0" u="none" strike="noStrike" cap="none">
                <a:solidFill>
                  <a:srgbClr val="214F9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0" name="Google Shape;200;p30"/>
          <p:cNvSpPr/>
          <p:nvPr/>
        </p:nvSpPr>
        <p:spPr>
          <a:xfrm>
            <a:off x="-34434" y="0"/>
            <a:ext cx="249587" cy="6858000"/>
          </a:xfrm>
          <a:prstGeom prst="rect">
            <a:avLst/>
          </a:prstGeom>
          <a:solidFill>
            <a:srgbClr val="FFD70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06932" y="5671638"/>
            <a:ext cx="615824" cy="912868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0"/>
          <p:cNvSpPr txBox="1">
            <a:spLocks noGrp="1"/>
          </p:cNvSpPr>
          <p:nvPr>
            <p:ph type="body" idx="2"/>
          </p:nvPr>
        </p:nvSpPr>
        <p:spPr>
          <a:xfrm>
            <a:off x="618445" y="1449087"/>
            <a:ext cx="10138807" cy="513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L="457200" marR="0" lvl="0" indent="-228600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rgbClr val="214F9E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14F9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3" name="Google Shape;203;p30"/>
          <p:cNvSpPr/>
          <p:nvPr/>
        </p:nvSpPr>
        <p:spPr>
          <a:xfrm>
            <a:off x="-504824" y="3340452"/>
            <a:ext cx="221245" cy="177097"/>
          </a:xfrm>
          <a:prstGeom prst="rect">
            <a:avLst/>
          </a:prstGeom>
          <a:solidFill>
            <a:srgbClr val="224F9E"/>
          </a:solidFill>
          <a:ln w="9525" cap="flat" cmpd="sng">
            <a:solidFill>
              <a:srgbClr val="224F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30"/>
          <p:cNvSpPr/>
          <p:nvPr/>
        </p:nvSpPr>
        <p:spPr>
          <a:xfrm>
            <a:off x="-504824" y="3701611"/>
            <a:ext cx="221245" cy="177097"/>
          </a:xfrm>
          <a:prstGeom prst="rect">
            <a:avLst/>
          </a:prstGeom>
          <a:solidFill>
            <a:srgbClr val="E917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30"/>
          <p:cNvSpPr/>
          <p:nvPr/>
        </p:nvSpPr>
        <p:spPr>
          <a:xfrm>
            <a:off x="-504824" y="2979292"/>
            <a:ext cx="221245" cy="177097"/>
          </a:xfrm>
          <a:prstGeom prst="rect">
            <a:avLst/>
          </a:prstGeom>
          <a:solidFill>
            <a:srgbClr val="FFD701"/>
          </a:solidFill>
          <a:ln w="9525" cap="flat" cmpd="sng">
            <a:solidFill>
              <a:srgbClr val="FFD7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30"/>
          <p:cNvSpPr/>
          <p:nvPr/>
        </p:nvSpPr>
        <p:spPr>
          <a:xfrm>
            <a:off x="-504824" y="4062772"/>
            <a:ext cx="221245" cy="177097"/>
          </a:xfrm>
          <a:prstGeom prst="rect">
            <a:avLst/>
          </a:prstGeom>
          <a:solidFill>
            <a:srgbClr val="F2CD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30"/>
          <p:cNvSpPr/>
          <p:nvPr/>
        </p:nvSpPr>
        <p:spPr>
          <a:xfrm>
            <a:off x="-504824" y="4423932"/>
            <a:ext cx="221245" cy="17709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0064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 Slide V1 - Image - Blue">
  <p:cSld name="Info Slide V1 - Image - Blu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1"/>
          <p:cNvSpPr/>
          <p:nvPr/>
        </p:nvSpPr>
        <p:spPr>
          <a:xfrm>
            <a:off x="6096000" y="0"/>
            <a:ext cx="6096001" cy="6858000"/>
          </a:xfrm>
          <a:prstGeom prst="rect">
            <a:avLst/>
          </a:prstGeom>
          <a:solidFill>
            <a:srgbClr val="F2CB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Google Shape;210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06932" y="5671638"/>
            <a:ext cx="615824" cy="912868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1"/>
          <p:cNvSpPr/>
          <p:nvPr/>
        </p:nvSpPr>
        <p:spPr>
          <a:xfrm>
            <a:off x="-30776" y="0"/>
            <a:ext cx="249587" cy="6858000"/>
          </a:xfrm>
          <a:prstGeom prst="rect">
            <a:avLst/>
          </a:prstGeom>
          <a:solidFill>
            <a:srgbClr val="1B44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1493" y="1375071"/>
            <a:ext cx="7170945" cy="4107859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1"/>
          <p:cNvSpPr txBox="1">
            <a:spLocks noGrp="1"/>
          </p:cNvSpPr>
          <p:nvPr>
            <p:ph type="title"/>
          </p:nvPr>
        </p:nvSpPr>
        <p:spPr>
          <a:xfrm>
            <a:off x="618446" y="273495"/>
            <a:ext cx="5602815" cy="54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R="0" lvl="0" algn="l" rtl="0">
              <a:lnSpc>
                <a:spcPct val="103589"/>
              </a:lnSpc>
              <a:spcBef>
                <a:spcPts val="0"/>
              </a:spcBef>
              <a:spcAft>
                <a:spcPts val="0"/>
              </a:spcAft>
              <a:buClr>
                <a:srgbClr val="FFD602"/>
              </a:buClr>
              <a:buSzPts val="2800"/>
              <a:buFont typeface="Georgia"/>
              <a:buNone/>
              <a:defRPr sz="3733" b="1" i="0" u="none" strike="noStrike" cap="none">
                <a:solidFill>
                  <a:srgbClr val="FFD60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14" name="Google Shape;214;p31"/>
          <p:cNvSpPr txBox="1">
            <a:spLocks noGrp="1"/>
          </p:cNvSpPr>
          <p:nvPr>
            <p:ph type="body" idx="1"/>
          </p:nvPr>
        </p:nvSpPr>
        <p:spPr>
          <a:xfrm>
            <a:off x="8349102" y="1375071"/>
            <a:ext cx="3425517" cy="31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L="457200" marR="0" lvl="0" indent="-228600" algn="l" rtl="0">
              <a:lnSpc>
                <a:spcPct val="81247"/>
              </a:lnSpc>
              <a:spcBef>
                <a:spcPts val="0"/>
              </a:spcBef>
              <a:spcAft>
                <a:spcPts val="0"/>
              </a:spcAft>
              <a:buClr>
                <a:srgbClr val="214F9E"/>
              </a:buClr>
              <a:buSzPts val="2133"/>
              <a:buFont typeface="Arial"/>
              <a:buNone/>
              <a:defRPr sz="2133" b="0" i="0" u="none" strike="noStrike" cap="none">
                <a:solidFill>
                  <a:srgbClr val="214F9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5" name="Google Shape;215;p31"/>
          <p:cNvSpPr txBox="1">
            <a:spLocks noGrp="1"/>
          </p:cNvSpPr>
          <p:nvPr>
            <p:ph type="body" idx="2"/>
          </p:nvPr>
        </p:nvSpPr>
        <p:spPr>
          <a:xfrm>
            <a:off x="8349100" y="1846584"/>
            <a:ext cx="3425517" cy="3636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L="457200" marR="0" lvl="0" indent="-228600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rgbClr val="214F9E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14F9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6" name="Google Shape;216;p31"/>
          <p:cNvSpPr/>
          <p:nvPr/>
        </p:nvSpPr>
        <p:spPr>
          <a:xfrm>
            <a:off x="-504824" y="3340452"/>
            <a:ext cx="221245" cy="177097"/>
          </a:xfrm>
          <a:prstGeom prst="rect">
            <a:avLst/>
          </a:prstGeom>
          <a:solidFill>
            <a:srgbClr val="224F9E"/>
          </a:solidFill>
          <a:ln w="9525" cap="flat" cmpd="sng">
            <a:solidFill>
              <a:srgbClr val="224F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31"/>
          <p:cNvSpPr/>
          <p:nvPr/>
        </p:nvSpPr>
        <p:spPr>
          <a:xfrm>
            <a:off x="-504824" y="3701611"/>
            <a:ext cx="221245" cy="177097"/>
          </a:xfrm>
          <a:prstGeom prst="rect">
            <a:avLst/>
          </a:prstGeom>
          <a:solidFill>
            <a:srgbClr val="E917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31"/>
          <p:cNvSpPr/>
          <p:nvPr/>
        </p:nvSpPr>
        <p:spPr>
          <a:xfrm>
            <a:off x="-504824" y="2979292"/>
            <a:ext cx="221245" cy="177097"/>
          </a:xfrm>
          <a:prstGeom prst="rect">
            <a:avLst/>
          </a:prstGeom>
          <a:solidFill>
            <a:srgbClr val="FFD701"/>
          </a:solidFill>
          <a:ln w="9525" cap="flat" cmpd="sng">
            <a:solidFill>
              <a:srgbClr val="FFD7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31"/>
          <p:cNvSpPr/>
          <p:nvPr/>
        </p:nvSpPr>
        <p:spPr>
          <a:xfrm>
            <a:off x="-504824" y="4062772"/>
            <a:ext cx="221245" cy="177097"/>
          </a:xfrm>
          <a:prstGeom prst="rect">
            <a:avLst/>
          </a:prstGeom>
          <a:solidFill>
            <a:srgbClr val="F2CD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31"/>
          <p:cNvSpPr/>
          <p:nvPr/>
        </p:nvSpPr>
        <p:spPr>
          <a:xfrm>
            <a:off x="-504824" y="4423932"/>
            <a:ext cx="221245" cy="17709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2975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 Slide V1 - Image - Red">
  <p:cSld name="Info Slide V1 - Image - Red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2"/>
          <p:cNvSpPr/>
          <p:nvPr/>
        </p:nvSpPr>
        <p:spPr>
          <a:xfrm>
            <a:off x="6096000" y="0"/>
            <a:ext cx="6096001" cy="6858000"/>
          </a:xfrm>
          <a:prstGeom prst="rect">
            <a:avLst/>
          </a:prstGeom>
          <a:solidFill>
            <a:srgbClr val="F2CB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3" name="Google Shape;223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06932" y="5671638"/>
            <a:ext cx="615824" cy="912868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2"/>
          <p:cNvSpPr/>
          <p:nvPr/>
        </p:nvSpPr>
        <p:spPr>
          <a:xfrm>
            <a:off x="-30776" y="0"/>
            <a:ext cx="249587" cy="6858000"/>
          </a:xfrm>
          <a:prstGeom prst="rect">
            <a:avLst/>
          </a:prstGeom>
          <a:solidFill>
            <a:srgbClr val="E917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1493" y="1375071"/>
            <a:ext cx="7170945" cy="4107859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2"/>
          <p:cNvSpPr txBox="1">
            <a:spLocks noGrp="1"/>
          </p:cNvSpPr>
          <p:nvPr>
            <p:ph type="title"/>
          </p:nvPr>
        </p:nvSpPr>
        <p:spPr>
          <a:xfrm>
            <a:off x="618446" y="273495"/>
            <a:ext cx="5602815" cy="54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R="0" lvl="0" algn="l" rtl="0">
              <a:lnSpc>
                <a:spcPct val="103589"/>
              </a:lnSpc>
              <a:spcBef>
                <a:spcPts val="0"/>
              </a:spcBef>
              <a:spcAft>
                <a:spcPts val="0"/>
              </a:spcAft>
              <a:buClr>
                <a:srgbClr val="FFD602"/>
              </a:buClr>
              <a:buSzPts val="2800"/>
              <a:buFont typeface="Georgia"/>
              <a:buNone/>
              <a:defRPr sz="3733" b="1" i="0" u="none" strike="noStrike" cap="none">
                <a:solidFill>
                  <a:srgbClr val="FFD60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27" name="Google Shape;227;p32"/>
          <p:cNvSpPr txBox="1">
            <a:spLocks noGrp="1"/>
          </p:cNvSpPr>
          <p:nvPr>
            <p:ph type="body" idx="1"/>
          </p:nvPr>
        </p:nvSpPr>
        <p:spPr>
          <a:xfrm>
            <a:off x="8349102" y="1375071"/>
            <a:ext cx="3425517" cy="31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L="457200" marR="0" lvl="0" indent="-228600" algn="l" rtl="0">
              <a:lnSpc>
                <a:spcPct val="81247"/>
              </a:lnSpc>
              <a:spcBef>
                <a:spcPts val="0"/>
              </a:spcBef>
              <a:spcAft>
                <a:spcPts val="0"/>
              </a:spcAft>
              <a:buClr>
                <a:srgbClr val="214F9E"/>
              </a:buClr>
              <a:buSzPts val="2133"/>
              <a:buFont typeface="Arial"/>
              <a:buNone/>
              <a:defRPr sz="2133" b="0" i="0" u="none" strike="noStrike" cap="none">
                <a:solidFill>
                  <a:srgbClr val="214F9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8" name="Google Shape;228;p32"/>
          <p:cNvSpPr txBox="1">
            <a:spLocks noGrp="1"/>
          </p:cNvSpPr>
          <p:nvPr>
            <p:ph type="body" idx="2"/>
          </p:nvPr>
        </p:nvSpPr>
        <p:spPr>
          <a:xfrm>
            <a:off x="8349100" y="1846584"/>
            <a:ext cx="3425517" cy="3636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L="457200" marR="0" lvl="0" indent="-228600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rgbClr val="214F9E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14F9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9" name="Google Shape;229;p32"/>
          <p:cNvSpPr/>
          <p:nvPr/>
        </p:nvSpPr>
        <p:spPr>
          <a:xfrm>
            <a:off x="-504824" y="3340452"/>
            <a:ext cx="221245" cy="177097"/>
          </a:xfrm>
          <a:prstGeom prst="rect">
            <a:avLst/>
          </a:prstGeom>
          <a:solidFill>
            <a:srgbClr val="224F9E"/>
          </a:solidFill>
          <a:ln w="9525" cap="flat" cmpd="sng">
            <a:solidFill>
              <a:srgbClr val="224F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32"/>
          <p:cNvSpPr/>
          <p:nvPr/>
        </p:nvSpPr>
        <p:spPr>
          <a:xfrm>
            <a:off x="-504824" y="3701611"/>
            <a:ext cx="221245" cy="177097"/>
          </a:xfrm>
          <a:prstGeom prst="rect">
            <a:avLst/>
          </a:prstGeom>
          <a:solidFill>
            <a:srgbClr val="E917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32"/>
          <p:cNvSpPr/>
          <p:nvPr/>
        </p:nvSpPr>
        <p:spPr>
          <a:xfrm>
            <a:off x="-504824" y="2979292"/>
            <a:ext cx="221245" cy="177097"/>
          </a:xfrm>
          <a:prstGeom prst="rect">
            <a:avLst/>
          </a:prstGeom>
          <a:solidFill>
            <a:srgbClr val="FFD701"/>
          </a:solidFill>
          <a:ln w="9525" cap="flat" cmpd="sng">
            <a:solidFill>
              <a:srgbClr val="FFD7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32"/>
          <p:cNvSpPr/>
          <p:nvPr/>
        </p:nvSpPr>
        <p:spPr>
          <a:xfrm>
            <a:off x="-504824" y="4062772"/>
            <a:ext cx="221245" cy="177097"/>
          </a:xfrm>
          <a:prstGeom prst="rect">
            <a:avLst/>
          </a:prstGeom>
          <a:solidFill>
            <a:srgbClr val="F2CD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32"/>
          <p:cNvSpPr/>
          <p:nvPr/>
        </p:nvSpPr>
        <p:spPr>
          <a:xfrm>
            <a:off x="-504824" y="4423932"/>
            <a:ext cx="221245" cy="17709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0177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Slide V2 - Yellow Lozenge">
  <p:cSld name="Product Slide V2 - Yellow Lozeng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/>
          <p:nvPr/>
        </p:nvSpPr>
        <p:spPr>
          <a:xfrm>
            <a:off x="5514775" y="-1671435"/>
            <a:ext cx="10419907" cy="10200869"/>
          </a:xfrm>
          <a:prstGeom prst="ellipse">
            <a:avLst/>
          </a:prstGeom>
          <a:solidFill>
            <a:srgbClr val="FFD7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618447" y="273495"/>
            <a:ext cx="5074261" cy="54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R="0" lvl="0" algn="l" rtl="0">
              <a:lnSpc>
                <a:spcPct val="103589"/>
              </a:lnSpc>
              <a:spcBef>
                <a:spcPts val="0"/>
              </a:spcBef>
              <a:spcAft>
                <a:spcPts val="0"/>
              </a:spcAft>
              <a:buClr>
                <a:srgbClr val="E9171F"/>
              </a:buClr>
              <a:buSzPts val="2800"/>
              <a:buFont typeface="Georgia"/>
              <a:buNone/>
              <a:defRPr sz="3733" b="1" i="0" u="none" strike="noStrike" cap="none">
                <a:solidFill>
                  <a:srgbClr val="E9171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618447" y="977575"/>
            <a:ext cx="5074261" cy="31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L="457200" marR="0" lvl="0" indent="-228600" algn="l" rtl="0">
              <a:lnSpc>
                <a:spcPct val="81247"/>
              </a:lnSpc>
              <a:spcBef>
                <a:spcPts val="0"/>
              </a:spcBef>
              <a:spcAft>
                <a:spcPts val="0"/>
              </a:spcAft>
              <a:buClr>
                <a:srgbClr val="214F9E"/>
              </a:buClr>
              <a:buSzPts val="2133"/>
              <a:buFont typeface="Arial"/>
              <a:buNone/>
              <a:defRPr sz="2133" b="0" i="0" u="none" strike="noStrike" cap="none">
                <a:solidFill>
                  <a:srgbClr val="214F9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10"/>
          <p:cNvSpPr/>
          <p:nvPr/>
        </p:nvSpPr>
        <p:spPr>
          <a:xfrm>
            <a:off x="-34434" y="0"/>
            <a:ext cx="249587" cy="6858000"/>
          </a:xfrm>
          <a:prstGeom prst="rect">
            <a:avLst/>
          </a:prstGeom>
          <a:solidFill>
            <a:srgbClr val="FFD70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0"/>
          <p:cNvSpPr txBox="1">
            <a:spLocks noGrp="1"/>
          </p:cNvSpPr>
          <p:nvPr>
            <p:ph type="body" idx="2"/>
          </p:nvPr>
        </p:nvSpPr>
        <p:spPr>
          <a:xfrm>
            <a:off x="618445" y="1449087"/>
            <a:ext cx="4693559" cy="513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L="457200" marR="0" lvl="0" indent="-330200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rgbClr val="E9171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14F9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10"/>
          <p:cNvSpPr>
            <a:spLocks noGrp="1"/>
          </p:cNvSpPr>
          <p:nvPr>
            <p:ph type="pic" idx="3"/>
          </p:nvPr>
        </p:nvSpPr>
        <p:spPr>
          <a:xfrm>
            <a:off x="6568018" y="423334"/>
            <a:ext cx="5151967" cy="6017684"/>
          </a:xfrm>
          <a:prstGeom prst="rect">
            <a:avLst/>
          </a:prstGeom>
          <a:noFill/>
          <a:ln>
            <a:noFill/>
          </a:ln>
        </p:spPr>
      </p:sp>
      <p:pic>
        <p:nvPicPr>
          <p:cNvPr id="51" name="Google Shape;51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06932" y="5671638"/>
            <a:ext cx="615824" cy="912868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0"/>
          <p:cNvSpPr/>
          <p:nvPr/>
        </p:nvSpPr>
        <p:spPr>
          <a:xfrm>
            <a:off x="-504824" y="3340452"/>
            <a:ext cx="221245" cy="177097"/>
          </a:xfrm>
          <a:prstGeom prst="rect">
            <a:avLst/>
          </a:prstGeom>
          <a:solidFill>
            <a:srgbClr val="224F9E"/>
          </a:solidFill>
          <a:ln w="9525" cap="flat" cmpd="sng">
            <a:solidFill>
              <a:srgbClr val="224F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0"/>
          <p:cNvSpPr/>
          <p:nvPr/>
        </p:nvSpPr>
        <p:spPr>
          <a:xfrm>
            <a:off x="-504824" y="3701611"/>
            <a:ext cx="221245" cy="177097"/>
          </a:xfrm>
          <a:prstGeom prst="rect">
            <a:avLst/>
          </a:prstGeom>
          <a:solidFill>
            <a:srgbClr val="E917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0"/>
          <p:cNvSpPr/>
          <p:nvPr/>
        </p:nvSpPr>
        <p:spPr>
          <a:xfrm>
            <a:off x="-504824" y="2979292"/>
            <a:ext cx="221245" cy="177097"/>
          </a:xfrm>
          <a:prstGeom prst="rect">
            <a:avLst/>
          </a:prstGeom>
          <a:solidFill>
            <a:srgbClr val="FFD701"/>
          </a:solidFill>
          <a:ln w="9525" cap="flat" cmpd="sng">
            <a:solidFill>
              <a:srgbClr val="FFD7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0"/>
          <p:cNvSpPr/>
          <p:nvPr/>
        </p:nvSpPr>
        <p:spPr>
          <a:xfrm>
            <a:off x="-504824" y="4062772"/>
            <a:ext cx="221245" cy="177097"/>
          </a:xfrm>
          <a:prstGeom prst="rect">
            <a:avLst/>
          </a:prstGeom>
          <a:solidFill>
            <a:srgbClr val="F2CD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0"/>
          <p:cNvSpPr/>
          <p:nvPr/>
        </p:nvSpPr>
        <p:spPr>
          <a:xfrm>
            <a:off x="-504824" y="4423932"/>
            <a:ext cx="221245" cy="17709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4367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 Slide V1 - Image - Yellow">
  <p:cSld name="Info Slide V1 - Image - Yellow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3"/>
          <p:cNvSpPr/>
          <p:nvPr/>
        </p:nvSpPr>
        <p:spPr>
          <a:xfrm>
            <a:off x="6096000" y="0"/>
            <a:ext cx="6096001" cy="6858000"/>
          </a:xfrm>
          <a:prstGeom prst="rect">
            <a:avLst/>
          </a:prstGeom>
          <a:solidFill>
            <a:srgbClr val="F2CB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06932" y="5671638"/>
            <a:ext cx="615824" cy="912868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3"/>
          <p:cNvSpPr/>
          <p:nvPr/>
        </p:nvSpPr>
        <p:spPr>
          <a:xfrm>
            <a:off x="-30776" y="0"/>
            <a:ext cx="249587" cy="6858000"/>
          </a:xfrm>
          <a:prstGeom prst="rect">
            <a:avLst/>
          </a:prstGeom>
          <a:solidFill>
            <a:srgbClr val="FFD7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1493" y="1375071"/>
            <a:ext cx="7170945" cy="4107859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3"/>
          <p:cNvSpPr txBox="1">
            <a:spLocks noGrp="1"/>
          </p:cNvSpPr>
          <p:nvPr>
            <p:ph type="title"/>
          </p:nvPr>
        </p:nvSpPr>
        <p:spPr>
          <a:xfrm>
            <a:off x="618446" y="273495"/>
            <a:ext cx="5602815" cy="54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R="0" lvl="0" algn="l" rtl="0">
              <a:lnSpc>
                <a:spcPct val="103589"/>
              </a:lnSpc>
              <a:spcBef>
                <a:spcPts val="0"/>
              </a:spcBef>
              <a:spcAft>
                <a:spcPts val="0"/>
              </a:spcAft>
              <a:buClr>
                <a:srgbClr val="E9171F"/>
              </a:buClr>
              <a:buSzPts val="2800"/>
              <a:buFont typeface="Georgia"/>
              <a:buNone/>
              <a:defRPr sz="3733" b="1" i="0" u="none" strike="noStrike" cap="none">
                <a:solidFill>
                  <a:srgbClr val="E9171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40" name="Google Shape;240;p33"/>
          <p:cNvSpPr txBox="1">
            <a:spLocks noGrp="1"/>
          </p:cNvSpPr>
          <p:nvPr>
            <p:ph type="body" idx="1"/>
          </p:nvPr>
        </p:nvSpPr>
        <p:spPr>
          <a:xfrm>
            <a:off x="8349102" y="1375071"/>
            <a:ext cx="3425517" cy="31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L="457200" marR="0" lvl="0" indent="-228600" algn="l" rtl="0">
              <a:lnSpc>
                <a:spcPct val="81247"/>
              </a:lnSpc>
              <a:spcBef>
                <a:spcPts val="0"/>
              </a:spcBef>
              <a:spcAft>
                <a:spcPts val="0"/>
              </a:spcAft>
              <a:buClr>
                <a:srgbClr val="214F9E"/>
              </a:buClr>
              <a:buSzPts val="2133"/>
              <a:buFont typeface="Arial"/>
              <a:buNone/>
              <a:defRPr sz="2133" b="0" i="0" u="none" strike="noStrike" cap="none">
                <a:solidFill>
                  <a:srgbClr val="214F9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1" name="Google Shape;241;p33"/>
          <p:cNvSpPr txBox="1">
            <a:spLocks noGrp="1"/>
          </p:cNvSpPr>
          <p:nvPr>
            <p:ph type="body" idx="2"/>
          </p:nvPr>
        </p:nvSpPr>
        <p:spPr>
          <a:xfrm>
            <a:off x="8349100" y="1846584"/>
            <a:ext cx="3425517" cy="3636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L="457200" marR="0" lvl="0" indent="-228600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rgbClr val="214F9E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14F9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2" name="Google Shape;242;p33"/>
          <p:cNvSpPr/>
          <p:nvPr/>
        </p:nvSpPr>
        <p:spPr>
          <a:xfrm>
            <a:off x="-504824" y="3340452"/>
            <a:ext cx="221245" cy="177097"/>
          </a:xfrm>
          <a:prstGeom prst="rect">
            <a:avLst/>
          </a:prstGeom>
          <a:solidFill>
            <a:srgbClr val="224F9E"/>
          </a:solidFill>
          <a:ln w="9525" cap="flat" cmpd="sng">
            <a:solidFill>
              <a:srgbClr val="224F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33"/>
          <p:cNvSpPr/>
          <p:nvPr/>
        </p:nvSpPr>
        <p:spPr>
          <a:xfrm>
            <a:off x="-504824" y="3701611"/>
            <a:ext cx="221245" cy="177097"/>
          </a:xfrm>
          <a:prstGeom prst="rect">
            <a:avLst/>
          </a:prstGeom>
          <a:solidFill>
            <a:srgbClr val="E917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33"/>
          <p:cNvSpPr/>
          <p:nvPr/>
        </p:nvSpPr>
        <p:spPr>
          <a:xfrm>
            <a:off x="-504824" y="2979292"/>
            <a:ext cx="221245" cy="177097"/>
          </a:xfrm>
          <a:prstGeom prst="rect">
            <a:avLst/>
          </a:prstGeom>
          <a:solidFill>
            <a:srgbClr val="FFD701"/>
          </a:solidFill>
          <a:ln w="9525" cap="flat" cmpd="sng">
            <a:solidFill>
              <a:srgbClr val="FFD7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33"/>
          <p:cNvSpPr/>
          <p:nvPr/>
        </p:nvSpPr>
        <p:spPr>
          <a:xfrm>
            <a:off x="-504824" y="4062772"/>
            <a:ext cx="221245" cy="177097"/>
          </a:xfrm>
          <a:prstGeom prst="rect">
            <a:avLst/>
          </a:prstGeom>
          <a:solidFill>
            <a:srgbClr val="F2CD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33"/>
          <p:cNvSpPr/>
          <p:nvPr/>
        </p:nvSpPr>
        <p:spPr>
          <a:xfrm>
            <a:off x="-504824" y="4423932"/>
            <a:ext cx="221245" cy="17709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58824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 Slide V2 - Image 50/50 - Blue">
  <p:cSld name="Info Slide V2 - Image 50/50 - Blue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34"/>
          <p:cNvPicPr preferRelativeResize="0"/>
          <p:nvPr/>
        </p:nvPicPr>
        <p:blipFill rotWithShape="1">
          <a:blip r:embed="rId2">
            <a:alphaModFix/>
          </a:blip>
          <a:srcRect t="21004"/>
          <a:stretch/>
        </p:blipFill>
        <p:spPr>
          <a:xfrm>
            <a:off x="-30776" y="0"/>
            <a:ext cx="1183978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4"/>
          <p:cNvSpPr/>
          <p:nvPr/>
        </p:nvSpPr>
        <p:spPr>
          <a:xfrm>
            <a:off x="6096000" y="0"/>
            <a:ext cx="6096001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0" name="Google Shape;250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6932" y="5671638"/>
            <a:ext cx="615824" cy="912868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4"/>
          <p:cNvSpPr/>
          <p:nvPr/>
        </p:nvSpPr>
        <p:spPr>
          <a:xfrm>
            <a:off x="-30776" y="0"/>
            <a:ext cx="249587" cy="6858000"/>
          </a:xfrm>
          <a:prstGeom prst="rect">
            <a:avLst/>
          </a:prstGeom>
          <a:solidFill>
            <a:srgbClr val="1B44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34"/>
          <p:cNvSpPr txBox="1">
            <a:spLocks noGrp="1"/>
          </p:cNvSpPr>
          <p:nvPr>
            <p:ph type="title"/>
          </p:nvPr>
        </p:nvSpPr>
        <p:spPr>
          <a:xfrm>
            <a:off x="6351982" y="273495"/>
            <a:ext cx="5570775" cy="54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R="0" lvl="0" algn="l" rtl="0">
              <a:lnSpc>
                <a:spcPct val="103589"/>
              </a:lnSpc>
              <a:spcBef>
                <a:spcPts val="0"/>
              </a:spcBef>
              <a:spcAft>
                <a:spcPts val="0"/>
              </a:spcAft>
              <a:buClr>
                <a:srgbClr val="FFD602"/>
              </a:buClr>
              <a:buSzPts val="2800"/>
              <a:buFont typeface="Georgia"/>
              <a:buNone/>
              <a:defRPr sz="3733" b="1" i="0" u="none" strike="noStrike" cap="none">
                <a:solidFill>
                  <a:srgbClr val="FFD60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53" name="Google Shape;253;p34"/>
          <p:cNvSpPr txBox="1">
            <a:spLocks noGrp="1"/>
          </p:cNvSpPr>
          <p:nvPr>
            <p:ph type="body" idx="1"/>
          </p:nvPr>
        </p:nvSpPr>
        <p:spPr>
          <a:xfrm>
            <a:off x="6351982" y="977575"/>
            <a:ext cx="5570775" cy="31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L="457200" marR="0" lvl="0" indent="-228600" algn="l" rtl="0">
              <a:lnSpc>
                <a:spcPct val="81247"/>
              </a:lnSpc>
              <a:spcBef>
                <a:spcPts val="0"/>
              </a:spcBef>
              <a:spcAft>
                <a:spcPts val="0"/>
              </a:spcAft>
              <a:buClr>
                <a:srgbClr val="214F9E"/>
              </a:buClr>
              <a:buSzPts val="2133"/>
              <a:buFont typeface="Arial"/>
              <a:buNone/>
              <a:defRPr sz="2133" b="0" i="0" u="none" strike="noStrike" cap="none">
                <a:solidFill>
                  <a:srgbClr val="214F9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4" name="Google Shape;254;p34"/>
          <p:cNvSpPr txBox="1">
            <a:spLocks noGrp="1"/>
          </p:cNvSpPr>
          <p:nvPr>
            <p:ph type="body" idx="2"/>
          </p:nvPr>
        </p:nvSpPr>
        <p:spPr>
          <a:xfrm>
            <a:off x="6351981" y="1449087"/>
            <a:ext cx="5570776" cy="513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L="457200" marR="0" lvl="0" indent="-228600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rgbClr val="214F9E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14F9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5" name="Google Shape;255;p34"/>
          <p:cNvSpPr/>
          <p:nvPr/>
        </p:nvSpPr>
        <p:spPr>
          <a:xfrm>
            <a:off x="-504824" y="3340452"/>
            <a:ext cx="221245" cy="177097"/>
          </a:xfrm>
          <a:prstGeom prst="rect">
            <a:avLst/>
          </a:prstGeom>
          <a:solidFill>
            <a:srgbClr val="224F9E"/>
          </a:solidFill>
          <a:ln w="9525" cap="flat" cmpd="sng">
            <a:solidFill>
              <a:srgbClr val="224F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34"/>
          <p:cNvSpPr/>
          <p:nvPr/>
        </p:nvSpPr>
        <p:spPr>
          <a:xfrm>
            <a:off x="-504824" y="3701611"/>
            <a:ext cx="221245" cy="177097"/>
          </a:xfrm>
          <a:prstGeom prst="rect">
            <a:avLst/>
          </a:prstGeom>
          <a:solidFill>
            <a:srgbClr val="E917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34"/>
          <p:cNvSpPr/>
          <p:nvPr/>
        </p:nvSpPr>
        <p:spPr>
          <a:xfrm>
            <a:off x="-504824" y="2979292"/>
            <a:ext cx="221245" cy="177097"/>
          </a:xfrm>
          <a:prstGeom prst="rect">
            <a:avLst/>
          </a:prstGeom>
          <a:solidFill>
            <a:srgbClr val="FFD701"/>
          </a:solidFill>
          <a:ln w="9525" cap="flat" cmpd="sng">
            <a:solidFill>
              <a:srgbClr val="FFD7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34"/>
          <p:cNvSpPr/>
          <p:nvPr/>
        </p:nvSpPr>
        <p:spPr>
          <a:xfrm>
            <a:off x="-504824" y="4062772"/>
            <a:ext cx="221245" cy="177097"/>
          </a:xfrm>
          <a:prstGeom prst="rect">
            <a:avLst/>
          </a:prstGeom>
          <a:solidFill>
            <a:srgbClr val="F2CD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34"/>
          <p:cNvSpPr/>
          <p:nvPr/>
        </p:nvSpPr>
        <p:spPr>
          <a:xfrm>
            <a:off x="-504824" y="4423932"/>
            <a:ext cx="221245" cy="17709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6695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 Slide V2 - Image 50/50 - Red">
  <p:cSld name="Info Slide V2 - Image 50/50 - Red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35"/>
          <p:cNvPicPr preferRelativeResize="0"/>
          <p:nvPr/>
        </p:nvPicPr>
        <p:blipFill rotWithShape="1">
          <a:blip r:embed="rId2">
            <a:alphaModFix/>
          </a:blip>
          <a:srcRect t="21004"/>
          <a:stretch/>
        </p:blipFill>
        <p:spPr>
          <a:xfrm>
            <a:off x="-30776" y="0"/>
            <a:ext cx="1183978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5"/>
          <p:cNvSpPr/>
          <p:nvPr/>
        </p:nvSpPr>
        <p:spPr>
          <a:xfrm>
            <a:off x="6096000" y="0"/>
            <a:ext cx="6096001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3" name="Google Shape;263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6932" y="5671638"/>
            <a:ext cx="615824" cy="912868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5"/>
          <p:cNvSpPr/>
          <p:nvPr/>
        </p:nvSpPr>
        <p:spPr>
          <a:xfrm>
            <a:off x="-30776" y="0"/>
            <a:ext cx="249587" cy="6858000"/>
          </a:xfrm>
          <a:prstGeom prst="rect">
            <a:avLst/>
          </a:prstGeom>
          <a:solidFill>
            <a:srgbClr val="E917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35"/>
          <p:cNvSpPr txBox="1">
            <a:spLocks noGrp="1"/>
          </p:cNvSpPr>
          <p:nvPr>
            <p:ph type="title"/>
          </p:nvPr>
        </p:nvSpPr>
        <p:spPr>
          <a:xfrm>
            <a:off x="6351982" y="273495"/>
            <a:ext cx="5570775" cy="54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R="0" lvl="0" algn="l" rtl="0">
              <a:lnSpc>
                <a:spcPct val="103589"/>
              </a:lnSpc>
              <a:spcBef>
                <a:spcPts val="0"/>
              </a:spcBef>
              <a:spcAft>
                <a:spcPts val="0"/>
              </a:spcAft>
              <a:buClr>
                <a:srgbClr val="FFD602"/>
              </a:buClr>
              <a:buSzPts val="2800"/>
              <a:buFont typeface="Georgia"/>
              <a:buNone/>
              <a:defRPr sz="3733" b="1" i="0" u="none" strike="noStrike" cap="none">
                <a:solidFill>
                  <a:srgbClr val="FFD60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66" name="Google Shape;266;p35"/>
          <p:cNvSpPr txBox="1">
            <a:spLocks noGrp="1"/>
          </p:cNvSpPr>
          <p:nvPr>
            <p:ph type="body" idx="1"/>
          </p:nvPr>
        </p:nvSpPr>
        <p:spPr>
          <a:xfrm>
            <a:off x="6351982" y="977575"/>
            <a:ext cx="5570775" cy="31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L="457200" marR="0" lvl="0" indent="-228600" algn="l" rtl="0">
              <a:lnSpc>
                <a:spcPct val="81247"/>
              </a:lnSpc>
              <a:spcBef>
                <a:spcPts val="0"/>
              </a:spcBef>
              <a:spcAft>
                <a:spcPts val="0"/>
              </a:spcAft>
              <a:buClr>
                <a:srgbClr val="214F9E"/>
              </a:buClr>
              <a:buSzPts val="2133"/>
              <a:buFont typeface="Arial"/>
              <a:buNone/>
              <a:defRPr sz="2133" b="0" i="0" u="none" strike="noStrike" cap="none">
                <a:solidFill>
                  <a:srgbClr val="214F9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7" name="Google Shape;267;p35"/>
          <p:cNvSpPr txBox="1">
            <a:spLocks noGrp="1"/>
          </p:cNvSpPr>
          <p:nvPr>
            <p:ph type="body" idx="2"/>
          </p:nvPr>
        </p:nvSpPr>
        <p:spPr>
          <a:xfrm>
            <a:off x="6351981" y="1449087"/>
            <a:ext cx="5570776" cy="513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L="457200" marR="0" lvl="0" indent="-228600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rgbClr val="214F9E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14F9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8" name="Google Shape;268;p35"/>
          <p:cNvSpPr/>
          <p:nvPr/>
        </p:nvSpPr>
        <p:spPr>
          <a:xfrm>
            <a:off x="-504824" y="3340452"/>
            <a:ext cx="221245" cy="177097"/>
          </a:xfrm>
          <a:prstGeom prst="rect">
            <a:avLst/>
          </a:prstGeom>
          <a:solidFill>
            <a:srgbClr val="224F9E"/>
          </a:solidFill>
          <a:ln w="9525" cap="flat" cmpd="sng">
            <a:solidFill>
              <a:srgbClr val="224F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35"/>
          <p:cNvSpPr/>
          <p:nvPr/>
        </p:nvSpPr>
        <p:spPr>
          <a:xfrm>
            <a:off x="-504824" y="3701611"/>
            <a:ext cx="221245" cy="177097"/>
          </a:xfrm>
          <a:prstGeom prst="rect">
            <a:avLst/>
          </a:prstGeom>
          <a:solidFill>
            <a:srgbClr val="E917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35"/>
          <p:cNvSpPr/>
          <p:nvPr/>
        </p:nvSpPr>
        <p:spPr>
          <a:xfrm>
            <a:off x="-504824" y="2979292"/>
            <a:ext cx="221245" cy="177097"/>
          </a:xfrm>
          <a:prstGeom prst="rect">
            <a:avLst/>
          </a:prstGeom>
          <a:solidFill>
            <a:srgbClr val="FFD701"/>
          </a:solidFill>
          <a:ln w="9525" cap="flat" cmpd="sng">
            <a:solidFill>
              <a:srgbClr val="FFD7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35"/>
          <p:cNvSpPr/>
          <p:nvPr/>
        </p:nvSpPr>
        <p:spPr>
          <a:xfrm>
            <a:off x="-504824" y="4062772"/>
            <a:ext cx="221245" cy="177097"/>
          </a:xfrm>
          <a:prstGeom prst="rect">
            <a:avLst/>
          </a:prstGeom>
          <a:solidFill>
            <a:srgbClr val="F2CD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35"/>
          <p:cNvSpPr/>
          <p:nvPr/>
        </p:nvSpPr>
        <p:spPr>
          <a:xfrm>
            <a:off x="-504824" y="4423932"/>
            <a:ext cx="221245" cy="17709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23309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Info Slide V2 - Image 50/50 - Blue">
  <p:cSld name="2_Info Slide V2 - Image 50/50 - Blue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36"/>
          <p:cNvPicPr preferRelativeResize="0"/>
          <p:nvPr/>
        </p:nvPicPr>
        <p:blipFill rotWithShape="1">
          <a:blip r:embed="rId2">
            <a:alphaModFix/>
          </a:blip>
          <a:srcRect t="21004"/>
          <a:stretch/>
        </p:blipFill>
        <p:spPr>
          <a:xfrm>
            <a:off x="-30776" y="0"/>
            <a:ext cx="1183978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6"/>
          <p:cNvSpPr/>
          <p:nvPr/>
        </p:nvSpPr>
        <p:spPr>
          <a:xfrm>
            <a:off x="6096000" y="0"/>
            <a:ext cx="6096001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6" name="Google Shape;276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6932" y="5671638"/>
            <a:ext cx="615824" cy="912868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6"/>
          <p:cNvSpPr/>
          <p:nvPr/>
        </p:nvSpPr>
        <p:spPr>
          <a:xfrm>
            <a:off x="-30776" y="0"/>
            <a:ext cx="249587" cy="6858000"/>
          </a:xfrm>
          <a:prstGeom prst="rect">
            <a:avLst/>
          </a:prstGeom>
          <a:solidFill>
            <a:srgbClr val="FFD7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36"/>
          <p:cNvSpPr txBox="1">
            <a:spLocks noGrp="1"/>
          </p:cNvSpPr>
          <p:nvPr>
            <p:ph type="title"/>
          </p:nvPr>
        </p:nvSpPr>
        <p:spPr>
          <a:xfrm>
            <a:off x="6351982" y="273495"/>
            <a:ext cx="5570775" cy="54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R="0" lvl="0" algn="l" rtl="0">
              <a:lnSpc>
                <a:spcPct val="103589"/>
              </a:lnSpc>
              <a:spcBef>
                <a:spcPts val="0"/>
              </a:spcBef>
              <a:spcAft>
                <a:spcPts val="0"/>
              </a:spcAft>
              <a:buClr>
                <a:srgbClr val="E9171F"/>
              </a:buClr>
              <a:buSzPts val="2800"/>
              <a:buFont typeface="Georgia"/>
              <a:buNone/>
              <a:defRPr sz="3733" b="1" i="0" u="none" strike="noStrike" cap="none">
                <a:solidFill>
                  <a:srgbClr val="E9171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79" name="Google Shape;279;p36"/>
          <p:cNvSpPr txBox="1">
            <a:spLocks noGrp="1"/>
          </p:cNvSpPr>
          <p:nvPr>
            <p:ph type="body" idx="1"/>
          </p:nvPr>
        </p:nvSpPr>
        <p:spPr>
          <a:xfrm>
            <a:off x="6351982" y="977575"/>
            <a:ext cx="5570775" cy="31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L="457200" marR="0" lvl="0" indent="-228600" algn="l" rtl="0">
              <a:lnSpc>
                <a:spcPct val="81247"/>
              </a:lnSpc>
              <a:spcBef>
                <a:spcPts val="0"/>
              </a:spcBef>
              <a:spcAft>
                <a:spcPts val="0"/>
              </a:spcAft>
              <a:buClr>
                <a:srgbClr val="214F9E"/>
              </a:buClr>
              <a:buSzPts val="2133"/>
              <a:buFont typeface="Arial"/>
              <a:buNone/>
              <a:defRPr sz="2133" b="0" i="0" u="none" strike="noStrike" cap="none">
                <a:solidFill>
                  <a:srgbClr val="214F9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0" name="Google Shape;280;p36"/>
          <p:cNvSpPr txBox="1">
            <a:spLocks noGrp="1"/>
          </p:cNvSpPr>
          <p:nvPr>
            <p:ph type="body" idx="2"/>
          </p:nvPr>
        </p:nvSpPr>
        <p:spPr>
          <a:xfrm>
            <a:off x="6351981" y="1449087"/>
            <a:ext cx="5570776" cy="513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L="457200" marR="0" lvl="0" indent="-228600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rgbClr val="214F9E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14F9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1" name="Google Shape;281;p36"/>
          <p:cNvSpPr/>
          <p:nvPr/>
        </p:nvSpPr>
        <p:spPr>
          <a:xfrm>
            <a:off x="-504824" y="3340452"/>
            <a:ext cx="221245" cy="177097"/>
          </a:xfrm>
          <a:prstGeom prst="rect">
            <a:avLst/>
          </a:prstGeom>
          <a:solidFill>
            <a:srgbClr val="224F9E"/>
          </a:solidFill>
          <a:ln w="9525" cap="flat" cmpd="sng">
            <a:solidFill>
              <a:srgbClr val="224F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36"/>
          <p:cNvSpPr/>
          <p:nvPr/>
        </p:nvSpPr>
        <p:spPr>
          <a:xfrm>
            <a:off x="-504824" y="3701611"/>
            <a:ext cx="221245" cy="177097"/>
          </a:xfrm>
          <a:prstGeom prst="rect">
            <a:avLst/>
          </a:prstGeom>
          <a:solidFill>
            <a:srgbClr val="E917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36"/>
          <p:cNvSpPr/>
          <p:nvPr/>
        </p:nvSpPr>
        <p:spPr>
          <a:xfrm>
            <a:off x="-504824" y="2979292"/>
            <a:ext cx="221245" cy="177097"/>
          </a:xfrm>
          <a:prstGeom prst="rect">
            <a:avLst/>
          </a:prstGeom>
          <a:solidFill>
            <a:srgbClr val="FFD701"/>
          </a:solidFill>
          <a:ln w="9525" cap="flat" cmpd="sng">
            <a:solidFill>
              <a:srgbClr val="FFD7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36"/>
          <p:cNvSpPr/>
          <p:nvPr/>
        </p:nvSpPr>
        <p:spPr>
          <a:xfrm>
            <a:off x="-504824" y="4062772"/>
            <a:ext cx="221245" cy="177097"/>
          </a:xfrm>
          <a:prstGeom prst="rect">
            <a:avLst/>
          </a:prstGeom>
          <a:solidFill>
            <a:srgbClr val="F2CD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36"/>
          <p:cNvSpPr/>
          <p:nvPr/>
        </p:nvSpPr>
        <p:spPr>
          <a:xfrm>
            <a:off x="-504824" y="4423932"/>
            <a:ext cx="221245" cy="17709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32526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 Slide V3 - Bourbon &amp; Coffee Stain - Blue">
  <p:cSld name="Info Slide V3 - Bourbon &amp; Coffee Stain - Blue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25233" y="3790159"/>
            <a:ext cx="2889895" cy="3204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69772" y="2"/>
            <a:ext cx="3145355" cy="2471351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37"/>
          <p:cNvSpPr txBox="1">
            <a:spLocks noGrp="1"/>
          </p:cNvSpPr>
          <p:nvPr>
            <p:ph type="title"/>
          </p:nvPr>
        </p:nvSpPr>
        <p:spPr>
          <a:xfrm>
            <a:off x="618446" y="273495"/>
            <a:ext cx="5602815" cy="54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R="0" lvl="0" algn="l" rtl="0">
              <a:lnSpc>
                <a:spcPct val="103589"/>
              </a:lnSpc>
              <a:spcBef>
                <a:spcPts val="0"/>
              </a:spcBef>
              <a:spcAft>
                <a:spcPts val="0"/>
              </a:spcAft>
              <a:buClr>
                <a:srgbClr val="FFD602"/>
              </a:buClr>
              <a:buSzPts val="2800"/>
              <a:buFont typeface="Georgia"/>
              <a:buNone/>
              <a:defRPr sz="3733" b="1" i="0" u="none" strike="noStrike" cap="none">
                <a:solidFill>
                  <a:srgbClr val="FFD60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90" name="Google Shape;290;p37"/>
          <p:cNvSpPr/>
          <p:nvPr/>
        </p:nvSpPr>
        <p:spPr>
          <a:xfrm>
            <a:off x="-34434" y="0"/>
            <a:ext cx="249587" cy="6858000"/>
          </a:xfrm>
          <a:prstGeom prst="rect">
            <a:avLst/>
          </a:prstGeom>
          <a:solidFill>
            <a:srgbClr val="224F9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1" name="Google Shape;291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06932" y="5671638"/>
            <a:ext cx="615824" cy="912868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37"/>
          <p:cNvSpPr txBox="1">
            <a:spLocks noGrp="1"/>
          </p:cNvSpPr>
          <p:nvPr>
            <p:ph type="body" idx="1"/>
          </p:nvPr>
        </p:nvSpPr>
        <p:spPr>
          <a:xfrm>
            <a:off x="618446" y="977575"/>
            <a:ext cx="5602815" cy="31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L="457200" marR="0" lvl="0" indent="-228600" algn="l" rtl="0">
              <a:lnSpc>
                <a:spcPct val="81247"/>
              </a:lnSpc>
              <a:spcBef>
                <a:spcPts val="0"/>
              </a:spcBef>
              <a:spcAft>
                <a:spcPts val="0"/>
              </a:spcAft>
              <a:buClr>
                <a:srgbClr val="214F9E"/>
              </a:buClr>
              <a:buSzPts val="2133"/>
              <a:buFont typeface="Arial"/>
              <a:buNone/>
              <a:defRPr sz="2133" b="0" i="0" u="none" strike="noStrike" cap="none">
                <a:solidFill>
                  <a:srgbClr val="214F9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3" name="Google Shape;293;p37"/>
          <p:cNvSpPr txBox="1">
            <a:spLocks noGrp="1"/>
          </p:cNvSpPr>
          <p:nvPr>
            <p:ph type="body" idx="2"/>
          </p:nvPr>
        </p:nvSpPr>
        <p:spPr>
          <a:xfrm>
            <a:off x="618445" y="1449087"/>
            <a:ext cx="10138807" cy="513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L="457200" marR="0" lvl="0" indent="-228600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rgbClr val="214F9E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14F9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4" name="Google Shape;294;p37"/>
          <p:cNvSpPr/>
          <p:nvPr/>
        </p:nvSpPr>
        <p:spPr>
          <a:xfrm>
            <a:off x="-504824" y="3340452"/>
            <a:ext cx="221245" cy="177097"/>
          </a:xfrm>
          <a:prstGeom prst="rect">
            <a:avLst/>
          </a:prstGeom>
          <a:solidFill>
            <a:srgbClr val="224F9E"/>
          </a:solidFill>
          <a:ln w="9525" cap="flat" cmpd="sng">
            <a:solidFill>
              <a:srgbClr val="224F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37"/>
          <p:cNvSpPr/>
          <p:nvPr/>
        </p:nvSpPr>
        <p:spPr>
          <a:xfrm>
            <a:off x="-504824" y="3701611"/>
            <a:ext cx="221245" cy="177097"/>
          </a:xfrm>
          <a:prstGeom prst="rect">
            <a:avLst/>
          </a:prstGeom>
          <a:solidFill>
            <a:srgbClr val="E917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37"/>
          <p:cNvSpPr/>
          <p:nvPr/>
        </p:nvSpPr>
        <p:spPr>
          <a:xfrm>
            <a:off x="-504824" y="2979292"/>
            <a:ext cx="221245" cy="177097"/>
          </a:xfrm>
          <a:prstGeom prst="rect">
            <a:avLst/>
          </a:prstGeom>
          <a:solidFill>
            <a:srgbClr val="FFD701"/>
          </a:solidFill>
          <a:ln w="9525" cap="flat" cmpd="sng">
            <a:solidFill>
              <a:srgbClr val="FFD7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37"/>
          <p:cNvSpPr/>
          <p:nvPr/>
        </p:nvSpPr>
        <p:spPr>
          <a:xfrm>
            <a:off x="-504824" y="4062772"/>
            <a:ext cx="221245" cy="177097"/>
          </a:xfrm>
          <a:prstGeom prst="rect">
            <a:avLst/>
          </a:prstGeom>
          <a:solidFill>
            <a:srgbClr val="F2CD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37"/>
          <p:cNvSpPr/>
          <p:nvPr/>
        </p:nvSpPr>
        <p:spPr>
          <a:xfrm>
            <a:off x="-504824" y="4423932"/>
            <a:ext cx="221245" cy="17709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45416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 Slide V3 - Bourbon &amp; Coffee Stain - Red">
  <p:cSld name="Info Slide V3 - Bourbon &amp; Coffee Stain - Red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25233" y="3790159"/>
            <a:ext cx="2889895" cy="3204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69772" y="2"/>
            <a:ext cx="3145355" cy="2471351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38"/>
          <p:cNvSpPr txBox="1">
            <a:spLocks noGrp="1"/>
          </p:cNvSpPr>
          <p:nvPr>
            <p:ph type="title"/>
          </p:nvPr>
        </p:nvSpPr>
        <p:spPr>
          <a:xfrm>
            <a:off x="618446" y="273495"/>
            <a:ext cx="5602815" cy="54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R="0" lvl="0" algn="l" rtl="0">
              <a:lnSpc>
                <a:spcPct val="103589"/>
              </a:lnSpc>
              <a:spcBef>
                <a:spcPts val="0"/>
              </a:spcBef>
              <a:spcAft>
                <a:spcPts val="0"/>
              </a:spcAft>
              <a:buClr>
                <a:srgbClr val="FFD602"/>
              </a:buClr>
              <a:buSzPts val="2800"/>
              <a:buFont typeface="Georgia"/>
              <a:buNone/>
              <a:defRPr sz="3733" b="1" i="0" u="none" strike="noStrike" cap="none">
                <a:solidFill>
                  <a:srgbClr val="FFD60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03" name="Google Shape;303;p38"/>
          <p:cNvSpPr/>
          <p:nvPr/>
        </p:nvSpPr>
        <p:spPr>
          <a:xfrm>
            <a:off x="-34434" y="0"/>
            <a:ext cx="249587" cy="6858000"/>
          </a:xfrm>
          <a:prstGeom prst="rect">
            <a:avLst/>
          </a:prstGeom>
          <a:solidFill>
            <a:srgbClr val="E917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4" name="Google Shape;304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06932" y="5671638"/>
            <a:ext cx="615824" cy="912868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38"/>
          <p:cNvSpPr txBox="1">
            <a:spLocks noGrp="1"/>
          </p:cNvSpPr>
          <p:nvPr>
            <p:ph type="body" idx="1"/>
          </p:nvPr>
        </p:nvSpPr>
        <p:spPr>
          <a:xfrm>
            <a:off x="618446" y="977575"/>
            <a:ext cx="5602815" cy="31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L="457200" marR="0" lvl="0" indent="-228600" algn="l" rtl="0">
              <a:lnSpc>
                <a:spcPct val="81247"/>
              </a:lnSpc>
              <a:spcBef>
                <a:spcPts val="0"/>
              </a:spcBef>
              <a:spcAft>
                <a:spcPts val="0"/>
              </a:spcAft>
              <a:buClr>
                <a:srgbClr val="214F9E"/>
              </a:buClr>
              <a:buSzPts val="2133"/>
              <a:buFont typeface="Arial"/>
              <a:buNone/>
              <a:defRPr sz="2133" b="0" i="0" u="none" strike="noStrike" cap="none">
                <a:solidFill>
                  <a:srgbClr val="214F9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6" name="Google Shape;306;p38"/>
          <p:cNvSpPr txBox="1">
            <a:spLocks noGrp="1"/>
          </p:cNvSpPr>
          <p:nvPr>
            <p:ph type="body" idx="2"/>
          </p:nvPr>
        </p:nvSpPr>
        <p:spPr>
          <a:xfrm>
            <a:off x="618445" y="1449087"/>
            <a:ext cx="10138807" cy="513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L="457200" marR="0" lvl="0" indent="-228600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rgbClr val="214F9E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14F9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7" name="Google Shape;307;p38"/>
          <p:cNvSpPr/>
          <p:nvPr/>
        </p:nvSpPr>
        <p:spPr>
          <a:xfrm>
            <a:off x="-504824" y="3340452"/>
            <a:ext cx="221245" cy="177097"/>
          </a:xfrm>
          <a:prstGeom prst="rect">
            <a:avLst/>
          </a:prstGeom>
          <a:solidFill>
            <a:srgbClr val="224F9E"/>
          </a:solidFill>
          <a:ln w="9525" cap="flat" cmpd="sng">
            <a:solidFill>
              <a:srgbClr val="224F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38"/>
          <p:cNvSpPr/>
          <p:nvPr/>
        </p:nvSpPr>
        <p:spPr>
          <a:xfrm>
            <a:off x="-504824" y="3701611"/>
            <a:ext cx="221245" cy="177097"/>
          </a:xfrm>
          <a:prstGeom prst="rect">
            <a:avLst/>
          </a:prstGeom>
          <a:solidFill>
            <a:srgbClr val="E917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38"/>
          <p:cNvSpPr/>
          <p:nvPr/>
        </p:nvSpPr>
        <p:spPr>
          <a:xfrm>
            <a:off x="-504824" y="2979292"/>
            <a:ext cx="221245" cy="177097"/>
          </a:xfrm>
          <a:prstGeom prst="rect">
            <a:avLst/>
          </a:prstGeom>
          <a:solidFill>
            <a:srgbClr val="FFD701"/>
          </a:solidFill>
          <a:ln w="9525" cap="flat" cmpd="sng">
            <a:solidFill>
              <a:srgbClr val="FFD7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38"/>
          <p:cNvSpPr/>
          <p:nvPr/>
        </p:nvSpPr>
        <p:spPr>
          <a:xfrm>
            <a:off x="-504824" y="4062772"/>
            <a:ext cx="221245" cy="177097"/>
          </a:xfrm>
          <a:prstGeom prst="rect">
            <a:avLst/>
          </a:prstGeom>
          <a:solidFill>
            <a:srgbClr val="F2CD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38"/>
          <p:cNvSpPr/>
          <p:nvPr/>
        </p:nvSpPr>
        <p:spPr>
          <a:xfrm>
            <a:off x="-504824" y="4423932"/>
            <a:ext cx="221245" cy="17709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08879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 Slide V3 - Bourbon &amp; Coffee Stain - Yellow">
  <p:cSld name="Info Slide V3 - Bourbon &amp; Coffee Stain - Yellow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25233" y="3790159"/>
            <a:ext cx="2889895" cy="3204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69772" y="2"/>
            <a:ext cx="3145355" cy="2471351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39"/>
          <p:cNvSpPr txBox="1">
            <a:spLocks noGrp="1"/>
          </p:cNvSpPr>
          <p:nvPr>
            <p:ph type="title"/>
          </p:nvPr>
        </p:nvSpPr>
        <p:spPr>
          <a:xfrm>
            <a:off x="618446" y="273495"/>
            <a:ext cx="5602815" cy="54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R="0" lvl="0" algn="l" rtl="0">
              <a:lnSpc>
                <a:spcPct val="103589"/>
              </a:lnSpc>
              <a:spcBef>
                <a:spcPts val="0"/>
              </a:spcBef>
              <a:spcAft>
                <a:spcPts val="0"/>
              </a:spcAft>
              <a:buClr>
                <a:srgbClr val="E9171F"/>
              </a:buClr>
              <a:buSzPts val="2800"/>
              <a:buFont typeface="Georgia"/>
              <a:buNone/>
              <a:defRPr sz="3733" b="1" i="0" u="none" strike="noStrike" cap="none">
                <a:solidFill>
                  <a:srgbClr val="E9171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16" name="Google Shape;316;p39"/>
          <p:cNvSpPr/>
          <p:nvPr/>
        </p:nvSpPr>
        <p:spPr>
          <a:xfrm>
            <a:off x="-34434" y="0"/>
            <a:ext cx="249587" cy="6858000"/>
          </a:xfrm>
          <a:prstGeom prst="rect">
            <a:avLst/>
          </a:prstGeom>
          <a:solidFill>
            <a:srgbClr val="FFD70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7" name="Google Shape;317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06932" y="5671638"/>
            <a:ext cx="615824" cy="912868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39"/>
          <p:cNvSpPr txBox="1">
            <a:spLocks noGrp="1"/>
          </p:cNvSpPr>
          <p:nvPr>
            <p:ph type="body" idx="1"/>
          </p:nvPr>
        </p:nvSpPr>
        <p:spPr>
          <a:xfrm>
            <a:off x="618446" y="977575"/>
            <a:ext cx="5602815" cy="31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L="457200" marR="0" lvl="0" indent="-228600" algn="l" rtl="0">
              <a:lnSpc>
                <a:spcPct val="81247"/>
              </a:lnSpc>
              <a:spcBef>
                <a:spcPts val="0"/>
              </a:spcBef>
              <a:spcAft>
                <a:spcPts val="0"/>
              </a:spcAft>
              <a:buClr>
                <a:srgbClr val="214F9E"/>
              </a:buClr>
              <a:buSzPts val="2133"/>
              <a:buFont typeface="Arial"/>
              <a:buNone/>
              <a:defRPr sz="2133" b="0" i="0" u="none" strike="noStrike" cap="none">
                <a:solidFill>
                  <a:srgbClr val="214F9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9" name="Google Shape;319;p39"/>
          <p:cNvSpPr txBox="1">
            <a:spLocks noGrp="1"/>
          </p:cNvSpPr>
          <p:nvPr>
            <p:ph type="body" idx="2"/>
          </p:nvPr>
        </p:nvSpPr>
        <p:spPr>
          <a:xfrm>
            <a:off x="618445" y="1449087"/>
            <a:ext cx="10138807" cy="513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L="457200" marR="0" lvl="0" indent="-228600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rgbClr val="214F9E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14F9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0" name="Google Shape;320;p39"/>
          <p:cNvSpPr/>
          <p:nvPr/>
        </p:nvSpPr>
        <p:spPr>
          <a:xfrm>
            <a:off x="-504824" y="3340452"/>
            <a:ext cx="221245" cy="177097"/>
          </a:xfrm>
          <a:prstGeom prst="rect">
            <a:avLst/>
          </a:prstGeom>
          <a:solidFill>
            <a:srgbClr val="224F9E"/>
          </a:solidFill>
          <a:ln w="9525" cap="flat" cmpd="sng">
            <a:solidFill>
              <a:srgbClr val="224F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39"/>
          <p:cNvSpPr/>
          <p:nvPr/>
        </p:nvSpPr>
        <p:spPr>
          <a:xfrm>
            <a:off x="-504824" y="3701611"/>
            <a:ext cx="221245" cy="177097"/>
          </a:xfrm>
          <a:prstGeom prst="rect">
            <a:avLst/>
          </a:prstGeom>
          <a:solidFill>
            <a:srgbClr val="E917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39"/>
          <p:cNvSpPr/>
          <p:nvPr/>
        </p:nvSpPr>
        <p:spPr>
          <a:xfrm>
            <a:off x="-504824" y="2979292"/>
            <a:ext cx="221245" cy="177097"/>
          </a:xfrm>
          <a:prstGeom prst="rect">
            <a:avLst/>
          </a:prstGeom>
          <a:solidFill>
            <a:srgbClr val="FFD701"/>
          </a:solidFill>
          <a:ln w="9525" cap="flat" cmpd="sng">
            <a:solidFill>
              <a:srgbClr val="FFD7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39"/>
          <p:cNvSpPr/>
          <p:nvPr/>
        </p:nvSpPr>
        <p:spPr>
          <a:xfrm>
            <a:off x="-504824" y="4062772"/>
            <a:ext cx="221245" cy="177097"/>
          </a:xfrm>
          <a:prstGeom prst="rect">
            <a:avLst/>
          </a:prstGeom>
          <a:solidFill>
            <a:srgbClr val="F2CD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39"/>
          <p:cNvSpPr/>
          <p:nvPr/>
        </p:nvSpPr>
        <p:spPr>
          <a:xfrm>
            <a:off x="-504824" y="4423932"/>
            <a:ext cx="221245" cy="17709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61595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 Slide V4 - Bourbon - Blue">
  <p:cSld name="Info Slide V4 - Bourbon - Blue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25233" y="3790159"/>
            <a:ext cx="2889895" cy="3204287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0"/>
          <p:cNvSpPr txBox="1">
            <a:spLocks noGrp="1"/>
          </p:cNvSpPr>
          <p:nvPr>
            <p:ph type="title"/>
          </p:nvPr>
        </p:nvSpPr>
        <p:spPr>
          <a:xfrm>
            <a:off x="618446" y="273495"/>
            <a:ext cx="5602815" cy="54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R="0" lvl="0" algn="l" rtl="0">
              <a:lnSpc>
                <a:spcPct val="103589"/>
              </a:lnSpc>
              <a:spcBef>
                <a:spcPts val="0"/>
              </a:spcBef>
              <a:spcAft>
                <a:spcPts val="0"/>
              </a:spcAft>
              <a:buClr>
                <a:srgbClr val="FFD701"/>
              </a:buClr>
              <a:buSzPts val="2800"/>
              <a:buFont typeface="Georgia"/>
              <a:buNone/>
              <a:defRPr sz="3733" b="1" i="0" u="none" strike="noStrike" cap="none">
                <a:solidFill>
                  <a:srgbClr val="FFD70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28" name="Google Shape;328;p40"/>
          <p:cNvSpPr/>
          <p:nvPr/>
        </p:nvSpPr>
        <p:spPr>
          <a:xfrm>
            <a:off x="-34434" y="0"/>
            <a:ext cx="249587" cy="6858000"/>
          </a:xfrm>
          <a:prstGeom prst="rect">
            <a:avLst/>
          </a:prstGeom>
          <a:solidFill>
            <a:srgbClr val="1B448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9" name="Google Shape;329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6932" y="5671638"/>
            <a:ext cx="615824" cy="912868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40"/>
          <p:cNvSpPr txBox="1">
            <a:spLocks noGrp="1"/>
          </p:cNvSpPr>
          <p:nvPr>
            <p:ph type="body" idx="1"/>
          </p:nvPr>
        </p:nvSpPr>
        <p:spPr>
          <a:xfrm>
            <a:off x="618446" y="977575"/>
            <a:ext cx="5602815" cy="31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L="457200" marR="0" lvl="0" indent="-228600" algn="l" rtl="0">
              <a:lnSpc>
                <a:spcPct val="81247"/>
              </a:lnSpc>
              <a:spcBef>
                <a:spcPts val="0"/>
              </a:spcBef>
              <a:spcAft>
                <a:spcPts val="0"/>
              </a:spcAft>
              <a:buClr>
                <a:srgbClr val="214F9E"/>
              </a:buClr>
              <a:buSzPts val="2133"/>
              <a:buFont typeface="Arial"/>
              <a:buNone/>
              <a:defRPr sz="2133" b="0" i="0" u="none" strike="noStrike" cap="none">
                <a:solidFill>
                  <a:srgbClr val="214F9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1" name="Google Shape;331;p40"/>
          <p:cNvSpPr txBox="1">
            <a:spLocks noGrp="1"/>
          </p:cNvSpPr>
          <p:nvPr>
            <p:ph type="body" idx="2"/>
          </p:nvPr>
        </p:nvSpPr>
        <p:spPr>
          <a:xfrm>
            <a:off x="618445" y="1449087"/>
            <a:ext cx="10138807" cy="513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L="457200" marR="0" lvl="0" indent="-228600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rgbClr val="214F9E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14F9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2" name="Google Shape;332;p40"/>
          <p:cNvSpPr/>
          <p:nvPr/>
        </p:nvSpPr>
        <p:spPr>
          <a:xfrm>
            <a:off x="-504824" y="3340452"/>
            <a:ext cx="221245" cy="177097"/>
          </a:xfrm>
          <a:prstGeom prst="rect">
            <a:avLst/>
          </a:prstGeom>
          <a:solidFill>
            <a:srgbClr val="224F9E"/>
          </a:solidFill>
          <a:ln w="9525" cap="flat" cmpd="sng">
            <a:solidFill>
              <a:srgbClr val="224F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40"/>
          <p:cNvSpPr/>
          <p:nvPr/>
        </p:nvSpPr>
        <p:spPr>
          <a:xfrm>
            <a:off x="-504824" y="3701611"/>
            <a:ext cx="221245" cy="177097"/>
          </a:xfrm>
          <a:prstGeom prst="rect">
            <a:avLst/>
          </a:prstGeom>
          <a:solidFill>
            <a:srgbClr val="E917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40"/>
          <p:cNvSpPr/>
          <p:nvPr/>
        </p:nvSpPr>
        <p:spPr>
          <a:xfrm>
            <a:off x="-504824" y="2979292"/>
            <a:ext cx="221245" cy="177097"/>
          </a:xfrm>
          <a:prstGeom prst="rect">
            <a:avLst/>
          </a:prstGeom>
          <a:solidFill>
            <a:srgbClr val="FFD701"/>
          </a:solidFill>
          <a:ln w="9525" cap="flat" cmpd="sng">
            <a:solidFill>
              <a:srgbClr val="FFD7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40"/>
          <p:cNvSpPr/>
          <p:nvPr/>
        </p:nvSpPr>
        <p:spPr>
          <a:xfrm>
            <a:off x="-504824" y="4062772"/>
            <a:ext cx="221245" cy="177097"/>
          </a:xfrm>
          <a:prstGeom prst="rect">
            <a:avLst/>
          </a:prstGeom>
          <a:solidFill>
            <a:srgbClr val="F2CD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40"/>
          <p:cNvSpPr/>
          <p:nvPr/>
        </p:nvSpPr>
        <p:spPr>
          <a:xfrm>
            <a:off x="-504824" y="4423932"/>
            <a:ext cx="221245" cy="17709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58401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 Slide V4 - Bourbon - Red">
  <p:cSld name="Info Slide V4 - Bourbon - Red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25233" y="3790159"/>
            <a:ext cx="2889895" cy="3204287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41"/>
          <p:cNvSpPr txBox="1">
            <a:spLocks noGrp="1"/>
          </p:cNvSpPr>
          <p:nvPr>
            <p:ph type="title"/>
          </p:nvPr>
        </p:nvSpPr>
        <p:spPr>
          <a:xfrm>
            <a:off x="618446" y="273495"/>
            <a:ext cx="5602815" cy="54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R="0" lvl="0" algn="l" rtl="0">
              <a:lnSpc>
                <a:spcPct val="103589"/>
              </a:lnSpc>
              <a:spcBef>
                <a:spcPts val="0"/>
              </a:spcBef>
              <a:spcAft>
                <a:spcPts val="0"/>
              </a:spcAft>
              <a:buClr>
                <a:srgbClr val="FFD701"/>
              </a:buClr>
              <a:buSzPts val="2800"/>
              <a:buFont typeface="Georgia"/>
              <a:buNone/>
              <a:defRPr sz="3733" b="1" i="0" u="none" strike="noStrike" cap="none">
                <a:solidFill>
                  <a:srgbClr val="FFD70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40" name="Google Shape;340;p41"/>
          <p:cNvSpPr/>
          <p:nvPr/>
        </p:nvSpPr>
        <p:spPr>
          <a:xfrm>
            <a:off x="-34434" y="0"/>
            <a:ext cx="249587" cy="6858000"/>
          </a:xfrm>
          <a:prstGeom prst="rect">
            <a:avLst/>
          </a:prstGeom>
          <a:solidFill>
            <a:srgbClr val="E917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1" name="Google Shape;341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6932" y="5671638"/>
            <a:ext cx="615824" cy="912868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41"/>
          <p:cNvSpPr txBox="1">
            <a:spLocks noGrp="1"/>
          </p:cNvSpPr>
          <p:nvPr>
            <p:ph type="body" idx="1"/>
          </p:nvPr>
        </p:nvSpPr>
        <p:spPr>
          <a:xfrm>
            <a:off x="618446" y="977575"/>
            <a:ext cx="5602815" cy="31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L="457200" marR="0" lvl="0" indent="-228600" algn="l" rtl="0">
              <a:lnSpc>
                <a:spcPct val="81247"/>
              </a:lnSpc>
              <a:spcBef>
                <a:spcPts val="0"/>
              </a:spcBef>
              <a:spcAft>
                <a:spcPts val="0"/>
              </a:spcAft>
              <a:buClr>
                <a:srgbClr val="214F9E"/>
              </a:buClr>
              <a:buSzPts val="2133"/>
              <a:buFont typeface="Arial"/>
              <a:buNone/>
              <a:defRPr sz="2133" b="0" i="0" u="none" strike="noStrike" cap="none">
                <a:solidFill>
                  <a:srgbClr val="214F9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3" name="Google Shape;343;p41"/>
          <p:cNvSpPr txBox="1">
            <a:spLocks noGrp="1"/>
          </p:cNvSpPr>
          <p:nvPr>
            <p:ph type="body" idx="2"/>
          </p:nvPr>
        </p:nvSpPr>
        <p:spPr>
          <a:xfrm>
            <a:off x="618445" y="1449087"/>
            <a:ext cx="10138807" cy="513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L="457200" marR="0" lvl="0" indent="-228600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rgbClr val="214F9E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14F9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4" name="Google Shape;344;p41"/>
          <p:cNvSpPr/>
          <p:nvPr/>
        </p:nvSpPr>
        <p:spPr>
          <a:xfrm>
            <a:off x="-504824" y="3340452"/>
            <a:ext cx="221245" cy="177097"/>
          </a:xfrm>
          <a:prstGeom prst="rect">
            <a:avLst/>
          </a:prstGeom>
          <a:solidFill>
            <a:srgbClr val="224F9E"/>
          </a:solidFill>
          <a:ln w="9525" cap="flat" cmpd="sng">
            <a:solidFill>
              <a:srgbClr val="224F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41"/>
          <p:cNvSpPr/>
          <p:nvPr/>
        </p:nvSpPr>
        <p:spPr>
          <a:xfrm>
            <a:off x="-504824" y="3701611"/>
            <a:ext cx="221245" cy="177097"/>
          </a:xfrm>
          <a:prstGeom prst="rect">
            <a:avLst/>
          </a:prstGeom>
          <a:solidFill>
            <a:srgbClr val="E917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41"/>
          <p:cNvSpPr/>
          <p:nvPr/>
        </p:nvSpPr>
        <p:spPr>
          <a:xfrm>
            <a:off x="-504824" y="2979292"/>
            <a:ext cx="221245" cy="177097"/>
          </a:xfrm>
          <a:prstGeom prst="rect">
            <a:avLst/>
          </a:prstGeom>
          <a:solidFill>
            <a:srgbClr val="FFD701"/>
          </a:solidFill>
          <a:ln w="9525" cap="flat" cmpd="sng">
            <a:solidFill>
              <a:srgbClr val="FFD7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41"/>
          <p:cNvSpPr/>
          <p:nvPr/>
        </p:nvSpPr>
        <p:spPr>
          <a:xfrm>
            <a:off x="-504824" y="4062772"/>
            <a:ext cx="221245" cy="177097"/>
          </a:xfrm>
          <a:prstGeom prst="rect">
            <a:avLst/>
          </a:prstGeom>
          <a:solidFill>
            <a:srgbClr val="F2CD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41"/>
          <p:cNvSpPr/>
          <p:nvPr/>
        </p:nvSpPr>
        <p:spPr>
          <a:xfrm>
            <a:off x="-504824" y="4423932"/>
            <a:ext cx="221245" cy="17709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67190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nfo Slide V4 - Bourbon - Red">
  <p:cSld name="1_Info Slide V4 - Bourbon - Red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25233" y="3790159"/>
            <a:ext cx="2889895" cy="3204287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42"/>
          <p:cNvSpPr txBox="1">
            <a:spLocks noGrp="1"/>
          </p:cNvSpPr>
          <p:nvPr>
            <p:ph type="title"/>
          </p:nvPr>
        </p:nvSpPr>
        <p:spPr>
          <a:xfrm>
            <a:off x="618446" y="273495"/>
            <a:ext cx="5602815" cy="54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R="0" lvl="0" algn="l" rtl="0">
              <a:lnSpc>
                <a:spcPct val="103589"/>
              </a:lnSpc>
              <a:spcBef>
                <a:spcPts val="0"/>
              </a:spcBef>
              <a:spcAft>
                <a:spcPts val="0"/>
              </a:spcAft>
              <a:buClr>
                <a:srgbClr val="E9171F"/>
              </a:buClr>
              <a:buSzPts val="2800"/>
              <a:buFont typeface="Georgia"/>
              <a:buNone/>
              <a:defRPr sz="3733" b="1" i="0" u="none" strike="noStrike" cap="none">
                <a:solidFill>
                  <a:srgbClr val="E9171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52" name="Google Shape;352;p42"/>
          <p:cNvSpPr/>
          <p:nvPr/>
        </p:nvSpPr>
        <p:spPr>
          <a:xfrm>
            <a:off x="-34434" y="0"/>
            <a:ext cx="249587" cy="6858000"/>
          </a:xfrm>
          <a:prstGeom prst="rect">
            <a:avLst/>
          </a:prstGeom>
          <a:solidFill>
            <a:srgbClr val="FFD70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3" name="Google Shape;353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6932" y="5671638"/>
            <a:ext cx="615824" cy="912868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42"/>
          <p:cNvSpPr txBox="1">
            <a:spLocks noGrp="1"/>
          </p:cNvSpPr>
          <p:nvPr>
            <p:ph type="body" idx="1"/>
          </p:nvPr>
        </p:nvSpPr>
        <p:spPr>
          <a:xfrm>
            <a:off x="618446" y="977575"/>
            <a:ext cx="5602815" cy="31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L="457200" marR="0" lvl="0" indent="-228600" algn="l" rtl="0">
              <a:lnSpc>
                <a:spcPct val="81247"/>
              </a:lnSpc>
              <a:spcBef>
                <a:spcPts val="0"/>
              </a:spcBef>
              <a:spcAft>
                <a:spcPts val="0"/>
              </a:spcAft>
              <a:buClr>
                <a:srgbClr val="214F9E"/>
              </a:buClr>
              <a:buSzPts val="2133"/>
              <a:buFont typeface="Arial"/>
              <a:buNone/>
              <a:defRPr sz="2133" b="0" i="0" u="none" strike="noStrike" cap="none">
                <a:solidFill>
                  <a:srgbClr val="214F9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5" name="Google Shape;355;p42"/>
          <p:cNvSpPr txBox="1">
            <a:spLocks noGrp="1"/>
          </p:cNvSpPr>
          <p:nvPr>
            <p:ph type="body" idx="2"/>
          </p:nvPr>
        </p:nvSpPr>
        <p:spPr>
          <a:xfrm>
            <a:off x="618445" y="1449087"/>
            <a:ext cx="10138807" cy="513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L="457200" marR="0" lvl="0" indent="-228600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rgbClr val="214F9E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14F9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6" name="Google Shape;356;p42"/>
          <p:cNvSpPr/>
          <p:nvPr/>
        </p:nvSpPr>
        <p:spPr>
          <a:xfrm>
            <a:off x="-504824" y="3340452"/>
            <a:ext cx="221245" cy="177097"/>
          </a:xfrm>
          <a:prstGeom prst="rect">
            <a:avLst/>
          </a:prstGeom>
          <a:solidFill>
            <a:srgbClr val="224F9E"/>
          </a:solidFill>
          <a:ln w="9525" cap="flat" cmpd="sng">
            <a:solidFill>
              <a:srgbClr val="224F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42"/>
          <p:cNvSpPr/>
          <p:nvPr/>
        </p:nvSpPr>
        <p:spPr>
          <a:xfrm>
            <a:off x="-504824" y="3701611"/>
            <a:ext cx="221245" cy="177097"/>
          </a:xfrm>
          <a:prstGeom prst="rect">
            <a:avLst/>
          </a:prstGeom>
          <a:solidFill>
            <a:srgbClr val="E917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42"/>
          <p:cNvSpPr/>
          <p:nvPr/>
        </p:nvSpPr>
        <p:spPr>
          <a:xfrm>
            <a:off x="-504824" y="2979292"/>
            <a:ext cx="221245" cy="177097"/>
          </a:xfrm>
          <a:prstGeom prst="rect">
            <a:avLst/>
          </a:prstGeom>
          <a:solidFill>
            <a:srgbClr val="FFD701"/>
          </a:solidFill>
          <a:ln w="9525" cap="flat" cmpd="sng">
            <a:solidFill>
              <a:srgbClr val="FFD7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42"/>
          <p:cNvSpPr/>
          <p:nvPr/>
        </p:nvSpPr>
        <p:spPr>
          <a:xfrm>
            <a:off x="-504824" y="4062772"/>
            <a:ext cx="221245" cy="177097"/>
          </a:xfrm>
          <a:prstGeom prst="rect">
            <a:avLst/>
          </a:prstGeom>
          <a:solidFill>
            <a:srgbClr val="F2CD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42"/>
          <p:cNvSpPr/>
          <p:nvPr/>
        </p:nvSpPr>
        <p:spPr>
          <a:xfrm>
            <a:off x="-504824" y="4423932"/>
            <a:ext cx="221245" cy="17709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1694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ont Page - V1">
  <p:cSld name="Front Page - V1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>
              <a:alpha val="3764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6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98296" y="589643"/>
            <a:ext cx="4395408" cy="804347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6"/>
          <p:cNvSpPr txBox="1">
            <a:spLocks noGrp="1"/>
          </p:cNvSpPr>
          <p:nvPr>
            <p:ph type="body" idx="1"/>
          </p:nvPr>
        </p:nvSpPr>
        <p:spPr>
          <a:xfrm>
            <a:off x="1789683" y="2057401"/>
            <a:ext cx="8612637" cy="1695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Font typeface="Arial"/>
              <a:buNone/>
              <a:defRPr sz="88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6"/>
          <p:cNvSpPr/>
          <p:nvPr/>
        </p:nvSpPr>
        <p:spPr>
          <a:xfrm>
            <a:off x="-504824" y="3340452"/>
            <a:ext cx="221245" cy="177097"/>
          </a:xfrm>
          <a:prstGeom prst="rect">
            <a:avLst/>
          </a:prstGeom>
          <a:solidFill>
            <a:srgbClr val="224F9E"/>
          </a:solidFill>
          <a:ln w="9525" cap="flat" cmpd="sng">
            <a:solidFill>
              <a:srgbClr val="224F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6"/>
          <p:cNvSpPr/>
          <p:nvPr/>
        </p:nvSpPr>
        <p:spPr>
          <a:xfrm>
            <a:off x="-504824" y="3701611"/>
            <a:ext cx="221245" cy="177097"/>
          </a:xfrm>
          <a:prstGeom prst="rect">
            <a:avLst/>
          </a:prstGeom>
          <a:solidFill>
            <a:srgbClr val="E917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6"/>
          <p:cNvSpPr/>
          <p:nvPr/>
        </p:nvSpPr>
        <p:spPr>
          <a:xfrm>
            <a:off x="-504824" y="2979292"/>
            <a:ext cx="221245" cy="177097"/>
          </a:xfrm>
          <a:prstGeom prst="rect">
            <a:avLst/>
          </a:prstGeom>
          <a:solidFill>
            <a:srgbClr val="FFD701"/>
          </a:solidFill>
          <a:ln w="9525" cap="flat" cmpd="sng">
            <a:solidFill>
              <a:srgbClr val="FFD7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6"/>
          <p:cNvSpPr/>
          <p:nvPr/>
        </p:nvSpPr>
        <p:spPr>
          <a:xfrm>
            <a:off x="-504824" y="4062772"/>
            <a:ext cx="221245" cy="177097"/>
          </a:xfrm>
          <a:prstGeom prst="rect">
            <a:avLst/>
          </a:prstGeom>
          <a:solidFill>
            <a:srgbClr val="F2CD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6"/>
          <p:cNvSpPr/>
          <p:nvPr/>
        </p:nvSpPr>
        <p:spPr>
          <a:xfrm>
            <a:off x="-504824" y="4423932"/>
            <a:ext cx="221245" cy="17709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8548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 Slide V5 - Coffee Stain - Blue">
  <p:cSld name="Info Slide V5 - Coffee Stain - Blue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69772" y="2"/>
            <a:ext cx="3145355" cy="2471351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43"/>
          <p:cNvSpPr txBox="1">
            <a:spLocks noGrp="1"/>
          </p:cNvSpPr>
          <p:nvPr>
            <p:ph type="title"/>
          </p:nvPr>
        </p:nvSpPr>
        <p:spPr>
          <a:xfrm>
            <a:off x="618446" y="273495"/>
            <a:ext cx="5602815" cy="54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R="0" lvl="0" algn="l" rtl="0">
              <a:lnSpc>
                <a:spcPct val="103589"/>
              </a:lnSpc>
              <a:spcBef>
                <a:spcPts val="0"/>
              </a:spcBef>
              <a:spcAft>
                <a:spcPts val="0"/>
              </a:spcAft>
              <a:buClr>
                <a:srgbClr val="FFD602"/>
              </a:buClr>
              <a:buSzPts val="2800"/>
              <a:buFont typeface="Georgia"/>
              <a:buNone/>
              <a:defRPr sz="3733" b="1" i="0" u="none" strike="noStrike" cap="none">
                <a:solidFill>
                  <a:srgbClr val="FFD60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64" name="Google Shape;364;p43"/>
          <p:cNvSpPr/>
          <p:nvPr/>
        </p:nvSpPr>
        <p:spPr>
          <a:xfrm>
            <a:off x="-34434" y="0"/>
            <a:ext cx="249587" cy="6858000"/>
          </a:xfrm>
          <a:prstGeom prst="rect">
            <a:avLst/>
          </a:prstGeom>
          <a:solidFill>
            <a:srgbClr val="224F9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5" name="Google Shape;365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6932" y="5671638"/>
            <a:ext cx="615824" cy="912868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43"/>
          <p:cNvSpPr txBox="1">
            <a:spLocks noGrp="1"/>
          </p:cNvSpPr>
          <p:nvPr>
            <p:ph type="body" idx="1"/>
          </p:nvPr>
        </p:nvSpPr>
        <p:spPr>
          <a:xfrm>
            <a:off x="618446" y="977575"/>
            <a:ext cx="5602815" cy="31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L="457200" marR="0" lvl="0" indent="-228600" algn="l" rtl="0">
              <a:lnSpc>
                <a:spcPct val="81247"/>
              </a:lnSpc>
              <a:spcBef>
                <a:spcPts val="0"/>
              </a:spcBef>
              <a:spcAft>
                <a:spcPts val="0"/>
              </a:spcAft>
              <a:buClr>
                <a:srgbClr val="214F9E"/>
              </a:buClr>
              <a:buSzPts val="2133"/>
              <a:buFont typeface="Arial"/>
              <a:buNone/>
              <a:defRPr sz="2133" b="0" i="0" u="none" strike="noStrike" cap="none">
                <a:solidFill>
                  <a:srgbClr val="214F9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7" name="Google Shape;367;p43"/>
          <p:cNvSpPr txBox="1">
            <a:spLocks noGrp="1"/>
          </p:cNvSpPr>
          <p:nvPr>
            <p:ph type="body" idx="2"/>
          </p:nvPr>
        </p:nvSpPr>
        <p:spPr>
          <a:xfrm>
            <a:off x="618445" y="1449087"/>
            <a:ext cx="10138807" cy="513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L="457200" marR="0" lvl="0" indent="-228600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rgbClr val="214F9E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14F9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8" name="Google Shape;368;p43"/>
          <p:cNvSpPr/>
          <p:nvPr/>
        </p:nvSpPr>
        <p:spPr>
          <a:xfrm>
            <a:off x="-504824" y="3340452"/>
            <a:ext cx="221245" cy="177097"/>
          </a:xfrm>
          <a:prstGeom prst="rect">
            <a:avLst/>
          </a:prstGeom>
          <a:solidFill>
            <a:srgbClr val="224F9E"/>
          </a:solidFill>
          <a:ln w="9525" cap="flat" cmpd="sng">
            <a:solidFill>
              <a:srgbClr val="224F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43"/>
          <p:cNvSpPr/>
          <p:nvPr/>
        </p:nvSpPr>
        <p:spPr>
          <a:xfrm>
            <a:off x="-504824" y="3701611"/>
            <a:ext cx="221245" cy="177097"/>
          </a:xfrm>
          <a:prstGeom prst="rect">
            <a:avLst/>
          </a:prstGeom>
          <a:solidFill>
            <a:srgbClr val="E917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43"/>
          <p:cNvSpPr/>
          <p:nvPr/>
        </p:nvSpPr>
        <p:spPr>
          <a:xfrm>
            <a:off x="-504824" y="2979292"/>
            <a:ext cx="221245" cy="177097"/>
          </a:xfrm>
          <a:prstGeom prst="rect">
            <a:avLst/>
          </a:prstGeom>
          <a:solidFill>
            <a:srgbClr val="FFD701"/>
          </a:solidFill>
          <a:ln w="9525" cap="flat" cmpd="sng">
            <a:solidFill>
              <a:srgbClr val="FFD7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43"/>
          <p:cNvSpPr/>
          <p:nvPr/>
        </p:nvSpPr>
        <p:spPr>
          <a:xfrm>
            <a:off x="-504824" y="4062772"/>
            <a:ext cx="221245" cy="177097"/>
          </a:xfrm>
          <a:prstGeom prst="rect">
            <a:avLst/>
          </a:prstGeom>
          <a:solidFill>
            <a:srgbClr val="F2CD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43"/>
          <p:cNvSpPr/>
          <p:nvPr/>
        </p:nvSpPr>
        <p:spPr>
          <a:xfrm>
            <a:off x="-504824" y="4423932"/>
            <a:ext cx="221245" cy="17709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84767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 Slide V5 - Coffee Stain - Red">
  <p:cSld name="Info Slide V5 - Coffee Stain - Red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69772" y="2"/>
            <a:ext cx="3145355" cy="2471351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44"/>
          <p:cNvSpPr txBox="1">
            <a:spLocks noGrp="1"/>
          </p:cNvSpPr>
          <p:nvPr>
            <p:ph type="title"/>
          </p:nvPr>
        </p:nvSpPr>
        <p:spPr>
          <a:xfrm>
            <a:off x="618446" y="273495"/>
            <a:ext cx="5602815" cy="54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R="0" lvl="0" algn="l" rtl="0">
              <a:lnSpc>
                <a:spcPct val="103589"/>
              </a:lnSpc>
              <a:spcBef>
                <a:spcPts val="0"/>
              </a:spcBef>
              <a:spcAft>
                <a:spcPts val="0"/>
              </a:spcAft>
              <a:buClr>
                <a:srgbClr val="FFD602"/>
              </a:buClr>
              <a:buSzPts val="2800"/>
              <a:buFont typeface="Georgia"/>
              <a:buNone/>
              <a:defRPr sz="3733" b="1" i="0" u="none" strike="noStrike" cap="none">
                <a:solidFill>
                  <a:srgbClr val="FFD60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76" name="Google Shape;376;p44"/>
          <p:cNvSpPr/>
          <p:nvPr/>
        </p:nvSpPr>
        <p:spPr>
          <a:xfrm>
            <a:off x="-34434" y="0"/>
            <a:ext cx="249587" cy="6858000"/>
          </a:xfrm>
          <a:prstGeom prst="rect">
            <a:avLst/>
          </a:prstGeom>
          <a:solidFill>
            <a:srgbClr val="E917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7" name="Google Shape;377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6932" y="5671638"/>
            <a:ext cx="615824" cy="912868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44"/>
          <p:cNvSpPr txBox="1">
            <a:spLocks noGrp="1"/>
          </p:cNvSpPr>
          <p:nvPr>
            <p:ph type="body" idx="1"/>
          </p:nvPr>
        </p:nvSpPr>
        <p:spPr>
          <a:xfrm>
            <a:off x="618446" y="977575"/>
            <a:ext cx="5602815" cy="31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L="457200" marR="0" lvl="0" indent="-228600" algn="l" rtl="0">
              <a:lnSpc>
                <a:spcPct val="81247"/>
              </a:lnSpc>
              <a:spcBef>
                <a:spcPts val="0"/>
              </a:spcBef>
              <a:spcAft>
                <a:spcPts val="0"/>
              </a:spcAft>
              <a:buClr>
                <a:srgbClr val="214F9E"/>
              </a:buClr>
              <a:buSzPts val="2133"/>
              <a:buFont typeface="Arial"/>
              <a:buNone/>
              <a:defRPr sz="2133" b="0" i="0" u="none" strike="noStrike" cap="none">
                <a:solidFill>
                  <a:srgbClr val="214F9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9" name="Google Shape;379;p44"/>
          <p:cNvSpPr txBox="1">
            <a:spLocks noGrp="1"/>
          </p:cNvSpPr>
          <p:nvPr>
            <p:ph type="body" idx="2"/>
          </p:nvPr>
        </p:nvSpPr>
        <p:spPr>
          <a:xfrm>
            <a:off x="618445" y="1449087"/>
            <a:ext cx="10138807" cy="513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L="457200" marR="0" lvl="0" indent="-228600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rgbClr val="214F9E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14F9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0" name="Google Shape;380;p44"/>
          <p:cNvSpPr/>
          <p:nvPr/>
        </p:nvSpPr>
        <p:spPr>
          <a:xfrm>
            <a:off x="-504824" y="3340452"/>
            <a:ext cx="221245" cy="177097"/>
          </a:xfrm>
          <a:prstGeom prst="rect">
            <a:avLst/>
          </a:prstGeom>
          <a:solidFill>
            <a:srgbClr val="224F9E"/>
          </a:solidFill>
          <a:ln w="9525" cap="flat" cmpd="sng">
            <a:solidFill>
              <a:srgbClr val="224F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44"/>
          <p:cNvSpPr/>
          <p:nvPr/>
        </p:nvSpPr>
        <p:spPr>
          <a:xfrm>
            <a:off x="-504824" y="3701611"/>
            <a:ext cx="221245" cy="177097"/>
          </a:xfrm>
          <a:prstGeom prst="rect">
            <a:avLst/>
          </a:prstGeom>
          <a:solidFill>
            <a:srgbClr val="E917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44"/>
          <p:cNvSpPr/>
          <p:nvPr/>
        </p:nvSpPr>
        <p:spPr>
          <a:xfrm>
            <a:off x="-504824" y="2979292"/>
            <a:ext cx="221245" cy="177097"/>
          </a:xfrm>
          <a:prstGeom prst="rect">
            <a:avLst/>
          </a:prstGeom>
          <a:solidFill>
            <a:srgbClr val="FFD701"/>
          </a:solidFill>
          <a:ln w="9525" cap="flat" cmpd="sng">
            <a:solidFill>
              <a:srgbClr val="FFD7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44"/>
          <p:cNvSpPr/>
          <p:nvPr/>
        </p:nvSpPr>
        <p:spPr>
          <a:xfrm>
            <a:off x="-504824" y="4062772"/>
            <a:ext cx="221245" cy="177097"/>
          </a:xfrm>
          <a:prstGeom prst="rect">
            <a:avLst/>
          </a:prstGeom>
          <a:solidFill>
            <a:srgbClr val="F2CD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44"/>
          <p:cNvSpPr/>
          <p:nvPr/>
        </p:nvSpPr>
        <p:spPr>
          <a:xfrm>
            <a:off x="-504824" y="4423932"/>
            <a:ext cx="221245" cy="17709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64617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 Slide V5 - Coffee Stain - Yellow">
  <p:cSld name="Info Slide V5 - Coffee Stain - Yellow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69772" y="2"/>
            <a:ext cx="3145355" cy="2471351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45"/>
          <p:cNvSpPr txBox="1">
            <a:spLocks noGrp="1"/>
          </p:cNvSpPr>
          <p:nvPr>
            <p:ph type="title"/>
          </p:nvPr>
        </p:nvSpPr>
        <p:spPr>
          <a:xfrm>
            <a:off x="618446" y="273495"/>
            <a:ext cx="5602815" cy="54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R="0" lvl="0" algn="l" rtl="0">
              <a:lnSpc>
                <a:spcPct val="103589"/>
              </a:lnSpc>
              <a:spcBef>
                <a:spcPts val="0"/>
              </a:spcBef>
              <a:spcAft>
                <a:spcPts val="0"/>
              </a:spcAft>
              <a:buClr>
                <a:srgbClr val="E9171F"/>
              </a:buClr>
              <a:buSzPts val="2800"/>
              <a:buFont typeface="Georgia"/>
              <a:buNone/>
              <a:defRPr sz="3733" b="1" i="0" u="none" strike="noStrike" cap="none">
                <a:solidFill>
                  <a:srgbClr val="E9171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88" name="Google Shape;388;p45"/>
          <p:cNvSpPr txBox="1">
            <a:spLocks noGrp="1"/>
          </p:cNvSpPr>
          <p:nvPr>
            <p:ph type="body" idx="1"/>
          </p:nvPr>
        </p:nvSpPr>
        <p:spPr>
          <a:xfrm>
            <a:off x="618446" y="977575"/>
            <a:ext cx="5602815" cy="31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L="457200" marR="0" lvl="0" indent="-228600" algn="l" rtl="0">
              <a:lnSpc>
                <a:spcPct val="81247"/>
              </a:lnSpc>
              <a:spcBef>
                <a:spcPts val="0"/>
              </a:spcBef>
              <a:spcAft>
                <a:spcPts val="0"/>
              </a:spcAft>
              <a:buClr>
                <a:srgbClr val="214F9E"/>
              </a:buClr>
              <a:buSzPts val="2133"/>
              <a:buFont typeface="Arial"/>
              <a:buNone/>
              <a:defRPr sz="2133" b="0" i="0" u="none" strike="noStrike" cap="none">
                <a:solidFill>
                  <a:srgbClr val="214F9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9" name="Google Shape;389;p45"/>
          <p:cNvSpPr/>
          <p:nvPr/>
        </p:nvSpPr>
        <p:spPr>
          <a:xfrm>
            <a:off x="-34434" y="0"/>
            <a:ext cx="249587" cy="6858000"/>
          </a:xfrm>
          <a:prstGeom prst="rect">
            <a:avLst/>
          </a:prstGeom>
          <a:solidFill>
            <a:srgbClr val="FFD70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0" name="Google Shape;390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6932" y="5671638"/>
            <a:ext cx="615824" cy="912868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45"/>
          <p:cNvSpPr txBox="1">
            <a:spLocks noGrp="1"/>
          </p:cNvSpPr>
          <p:nvPr>
            <p:ph type="body" idx="2"/>
          </p:nvPr>
        </p:nvSpPr>
        <p:spPr>
          <a:xfrm>
            <a:off x="618445" y="1449087"/>
            <a:ext cx="10138807" cy="513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L="457200" marR="0" lvl="0" indent="-228600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rgbClr val="214F9E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14F9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2" name="Google Shape;392;p45"/>
          <p:cNvSpPr/>
          <p:nvPr/>
        </p:nvSpPr>
        <p:spPr>
          <a:xfrm>
            <a:off x="-504824" y="3340452"/>
            <a:ext cx="221245" cy="177097"/>
          </a:xfrm>
          <a:prstGeom prst="rect">
            <a:avLst/>
          </a:prstGeom>
          <a:solidFill>
            <a:srgbClr val="224F9E"/>
          </a:solidFill>
          <a:ln w="9525" cap="flat" cmpd="sng">
            <a:solidFill>
              <a:srgbClr val="224F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45"/>
          <p:cNvSpPr/>
          <p:nvPr/>
        </p:nvSpPr>
        <p:spPr>
          <a:xfrm>
            <a:off x="-504824" y="3701611"/>
            <a:ext cx="221245" cy="177097"/>
          </a:xfrm>
          <a:prstGeom prst="rect">
            <a:avLst/>
          </a:prstGeom>
          <a:solidFill>
            <a:srgbClr val="E917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45"/>
          <p:cNvSpPr/>
          <p:nvPr/>
        </p:nvSpPr>
        <p:spPr>
          <a:xfrm>
            <a:off x="-504824" y="2979292"/>
            <a:ext cx="221245" cy="177097"/>
          </a:xfrm>
          <a:prstGeom prst="rect">
            <a:avLst/>
          </a:prstGeom>
          <a:solidFill>
            <a:srgbClr val="FFD701"/>
          </a:solidFill>
          <a:ln w="9525" cap="flat" cmpd="sng">
            <a:solidFill>
              <a:srgbClr val="FFD7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45"/>
          <p:cNvSpPr/>
          <p:nvPr/>
        </p:nvSpPr>
        <p:spPr>
          <a:xfrm>
            <a:off x="-504824" y="4062772"/>
            <a:ext cx="221245" cy="177097"/>
          </a:xfrm>
          <a:prstGeom prst="rect">
            <a:avLst/>
          </a:prstGeom>
          <a:solidFill>
            <a:srgbClr val="F2CD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45"/>
          <p:cNvSpPr/>
          <p:nvPr/>
        </p:nvSpPr>
        <p:spPr>
          <a:xfrm>
            <a:off x="-504824" y="4423932"/>
            <a:ext cx="221245" cy="17709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82939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 Slide V5 - 50/50 Split - Blue">
  <p:cSld name="Info Slide V5 - 50/50 Split - Blue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6"/>
          <p:cNvSpPr/>
          <p:nvPr/>
        </p:nvSpPr>
        <p:spPr>
          <a:xfrm>
            <a:off x="6096000" y="0"/>
            <a:ext cx="6096001" cy="6858000"/>
          </a:xfrm>
          <a:prstGeom prst="rect">
            <a:avLst/>
          </a:prstGeom>
          <a:solidFill>
            <a:srgbClr val="F2CB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9" name="Google Shape;399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10043500">
            <a:off x="9047898" y="2939006"/>
            <a:ext cx="3748220" cy="4850169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46"/>
          <p:cNvSpPr txBox="1">
            <a:spLocks noGrp="1"/>
          </p:cNvSpPr>
          <p:nvPr>
            <p:ph type="title"/>
          </p:nvPr>
        </p:nvSpPr>
        <p:spPr>
          <a:xfrm>
            <a:off x="618447" y="273495"/>
            <a:ext cx="5074261" cy="54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R="0" lvl="0" algn="l" rtl="0">
              <a:lnSpc>
                <a:spcPct val="103589"/>
              </a:lnSpc>
              <a:spcBef>
                <a:spcPts val="0"/>
              </a:spcBef>
              <a:spcAft>
                <a:spcPts val="0"/>
              </a:spcAft>
              <a:buClr>
                <a:srgbClr val="FFD602"/>
              </a:buClr>
              <a:buSzPts val="2800"/>
              <a:buFont typeface="Georgia"/>
              <a:buNone/>
              <a:defRPr sz="3733" b="1" i="0" u="none" strike="noStrike" cap="none">
                <a:solidFill>
                  <a:srgbClr val="FFD60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01" name="Google Shape;401;p46"/>
          <p:cNvSpPr/>
          <p:nvPr/>
        </p:nvSpPr>
        <p:spPr>
          <a:xfrm>
            <a:off x="-34434" y="0"/>
            <a:ext cx="249587" cy="6858000"/>
          </a:xfrm>
          <a:prstGeom prst="rect">
            <a:avLst/>
          </a:prstGeom>
          <a:solidFill>
            <a:srgbClr val="224F9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2" name="Google Shape;402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6932" y="5671638"/>
            <a:ext cx="615824" cy="912868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46"/>
          <p:cNvSpPr txBox="1">
            <a:spLocks noGrp="1"/>
          </p:cNvSpPr>
          <p:nvPr>
            <p:ph type="body" idx="1"/>
          </p:nvPr>
        </p:nvSpPr>
        <p:spPr>
          <a:xfrm>
            <a:off x="618447" y="977575"/>
            <a:ext cx="5074261" cy="31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L="457200" marR="0" lvl="0" indent="-228600" algn="l" rtl="0">
              <a:lnSpc>
                <a:spcPct val="81247"/>
              </a:lnSpc>
              <a:spcBef>
                <a:spcPts val="0"/>
              </a:spcBef>
              <a:spcAft>
                <a:spcPts val="0"/>
              </a:spcAft>
              <a:buClr>
                <a:srgbClr val="214F9E"/>
              </a:buClr>
              <a:buSzPts val="2133"/>
              <a:buFont typeface="Arial"/>
              <a:buNone/>
              <a:defRPr sz="2133" b="0" i="0" u="none" strike="noStrike" cap="none">
                <a:solidFill>
                  <a:srgbClr val="214F9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4" name="Google Shape;404;p46"/>
          <p:cNvSpPr txBox="1">
            <a:spLocks noGrp="1"/>
          </p:cNvSpPr>
          <p:nvPr>
            <p:ph type="body" idx="2"/>
          </p:nvPr>
        </p:nvSpPr>
        <p:spPr>
          <a:xfrm>
            <a:off x="618445" y="1449087"/>
            <a:ext cx="5074263" cy="513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L="457200" marR="0" lvl="0" indent="-228600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rgbClr val="214F9E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14F9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5" name="Google Shape;405;p46"/>
          <p:cNvSpPr txBox="1">
            <a:spLocks noGrp="1"/>
          </p:cNvSpPr>
          <p:nvPr>
            <p:ph type="body" idx="3"/>
          </p:nvPr>
        </p:nvSpPr>
        <p:spPr>
          <a:xfrm>
            <a:off x="6719937" y="977575"/>
            <a:ext cx="5074263" cy="3998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L="457200" marR="0" lvl="0" indent="-228600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rgbClr val="214F9E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14F9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6" name="Google Shape;406;p46"/>
          <p:cNvSpPr/>
          <p:nvPr/>
        </p:nvSpPr>
        <p:spPr>
          <a:xfrm>
            <a:off x="-504824" y="3340452"/>
            <a:ext cx="221245" cy="177097"/>
          </a:xfrm>
          <a:prstGeom prst="rect">
            <a:avLst/>
          </a:prstGeom>
          <a:solidFill>
            <a:srgbClr val="224F9E"/>
          </a:solidFill>
          <a:ln w="9525" cap="flat" cmpd="sng">
            <a:solidFill>
              <a:srgbClr val="224F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46"/>
          <p:cNvSpPr/>
          <p:nvPr/>
        </p:nvSpPr>
        <p:spPr>
          <a:xfrm>
            <a:off x="-504824" y="3701611"/>
            <a:ext cx="221245" cy="177097"/>
          </a:xfrm>
          <a:prstGeom prst="rect">
            <a:avLst/>
          </a:prstGeom>
          <a:solidFill>
            <a:srgbClr val="E917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46"/>
          <p:cNvSpPr/>
          <p:nvPr/>
        </p:nvSpPr>
        <p:spPr>
          <a:xfrm>
            <a:off x="-504824" y="2979292"/>
            <a:ext cx="221245" cy="177097"/>
          </a:xfrm>
          <a:prstGeom prst="rect">
            <a:avLst/>
          </a:prstGeom>
          <a:solidFill>
            <a:srgbClr val="FFD701"/>
          </a:solidFill>
          <a:ln w="9525" cap="flat" cmpd="sng">
            <a:solidFill>
              <a:srgbClr val="FFD7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46"/>
          <p:cNvSpPr/>
          <p:nvPr/>
        </p:nvSpPr>
        <p:spPr>
          <a:xfrm>
            <a:off x="-504824" y="4062772"/>
            <a:ext cx="221245" cy="177097"/>
          </a:xfrm>
          <a:prstGeom prst="rect">
            <a:avLst/>
          </a:prstGeom>
          <a:solidFill>
            <a:srgbClr val="F2CD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46"/>
          <p:cNvSpPr/>
          <p:nvPr/>
        </p:nvSpPr>
        <p:spPr>
          <a:xfrm>
            <a:off x="-504824" y="4423932"/>
            <a:ext cx="221245" cy="17709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21614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 Slide V5 - 50/50 Split - Red">
  <p:cSld name="Info Slide V5 - 50/50 Split - Red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7"/>
          <p:cNvSpPr/>
          <p:nvPr/>
        </p:nvSpPr>
        <p:spPr>
          <a:xfrm>
            <a:off x="6096000" y="0"/>
            <a:ext cx="6096001" cy="6858000"/>
          </a:xfrm>
          <a:prstGeom prst="rect">
            <a:avLst/>
          </a:prstGeom>
          <a:solidFill>
            <a:srgbClr val="F2CB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3" name="Google Shape;413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10043500">
            <a:off x="9047898" y="2939006"/>
            <a:ext cx="3748220" cy="4850169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47"/>
          <p:cNvSpPr txBox="1">
            <a:spLocks noGrp="1"/>
          </p:cNvSpPr>
          <p:nvPr>
            <p:ph type="title"/>
          </p:nvPr>
        </p:nvSpPr>
        <p:spPr>
          <a:xfrm>
            <a:off x="618447" y="273495"/>
            <a:ext cx="5074261" cy="54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R="0" lvl="0" algn="l" rtl="0">
              <a:lnSpc>
                <a:spcPct val="103589"/>
              </a:lnSpc>
              <a:spcBef>
                <a:spcPts val="0"/>
              </a:spcBef>
              <a:spcAft>
                <a:spcPts val="0"/>
              </a:spcAft>
              <a:buClr>
                <a:srgbClr val="FFD602"/>
              </a:buClr>
              <a:buSzPts val="2800"/>
              <a:buFont typeface="Georgia"/>
              <a:buNone/>
              <a:defRPr sz="3733" b="1" i="0" u="none" strike="noStrike" cap="none">
                <a:solidFill>
                  <a:srgbClr val="FFD60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15" name="Google Shape;415;p47"/>
          <p:cNvSpPr/>
          <p:nvPr/>
        </p:nvSpPr>
        <p:spPr>
          <a:xfrm>
            <a:off x="-34434" y="0"/>
            <a:ext cx="249587" cy="6858000"/>
          </a:xfrm>
          <a:prstGeom prst="rect">
            <a:avLst/>
          </a:prstGeom>
          <a:solidFill>
            <a:srgbClr val="E917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6" name="Google Shape;416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6932" y="5671638"/>
            <a:ext cx="615824" cy="912868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47"/>
          <p:cNvSpPr txBox="1">
            <a:spLocks noGrp="1"/>
          </p:cNvSpPr>
          <p:nvPr>
            <p:ph type="body" idx="1"/>
          </p:nvPr>
        </p:nvSpPr>
        <p:spPr>
          <a:xfrm>
            <a:off x="618447" y="977575"/>
            <a:ext cx="5074261" cy="31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L="457200" marR="0" lvl="0" indent="-228600" algn="l" rtl="0">
              <a:lnSpc>
                <a:spcPct val="81247"/>
              </a:lnSpc>
              <a:spcBef>
                <a:spcPts val="0"/>
              </a:spcBef>
              <a:spcAft>
                <a:spcPts val="0"/>
              </a:spcAft>
              <a:buClr>
                <a:srgbClr val="214F9E"/>
              </a:buClr>
              <a:buSzPts val="2133"/>
              <a:buFont typeface="Arial"/>
              <a:buNone/>
              <a:defRPr sz="2133" b="0" i="0" u="none" strike="noStrike" cap="none">
                <a:solidFill>
                  <a:srgbClr val="214F9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8" name="Google Shape;418;p47"/>
          <p:cNvSpPr txBox="1">
            <a:spLocks noGrp="1"/>
          </p:cNvSpPr>
          <p:nvPr>
            <p:ph type="body" idx="2"/>
          </p:nvPr>
        </p:nvSpPr>
        <p:spPr>
          <a:xfrm>
            <a:off x="618445" y="1449087"/>
            <a:ext cx="5074263" cy="513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L="457200" marR="0" lvl="0" indent="-228600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rgbClr val="214F9E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14F9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9" name="Google Shape;419;p47"/>
          <p:cNvSpPr txBox="1">
            <a:spLocks noGrp="1"/>
          </p:cNvSpPr>
          <p:nvPr>
            <p:ph type="body" idx="3"/>
          </p:nvPr>
        </p:nvSpPr>
        <p:spPr>
          <a:xfrm>
            <a:off x="6719937" y="977575"/>
            <a:ext cx="5074263" cy="3998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L="457200" marR="0" lvl="0" indent="-228600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rgbClr val="214F9E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14F9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0" name="Google Shape;420;p47"/>
          <p:cNvSpPr/>
          <p:nvPr/>
        </p:nvSpPr>
        <p:spPr>
          <a:xfrm>
            <a:off x="-504824" y="3340452"/>
            <a:ext cx="221245" cy="177097"/>
          </a:xfrm>
          <a:prstGeom prst="rect">
            <a:avLst/>
          </a:prstGeom>
          <a:solidFill>
            <a:srgbClr val="224F9E"/>
          </a:solidFill>
          <a:ln w="9525" cap="flat" cmpd="sng">
            <a:solidFill>
              <a:srgbClr val="224F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47"/>
          <p:cNvSpPr/>
          <p:nvPr/>
        </p:nvSpPr>
        <p:spPr>
          <a:xfrm>
            <a:off x="-504824" y="3701611"/>
            <a:ext cx="221245" cy="177097"/>
          </a:xfrm>
          <a:prstGeom prst="rect">
            <a:avLst/>
          </a:prstGeom>
          <a:solidFill>
            <a:srgbClr val="E917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47"/>
          <p:cNvSpPr/>
          <p:nvPr/>
        </p:nvSpPr>
        <p:spPr>
          <a:xfrm>
            <a:off x="-504824" y="2979292"/>
            <a:ext cx="221245" cy="177097"/>
          </a:xfrm>
          <a:prstGeom prst="rect">
            <a:avLst/>
          </a:prstGeom>
          <a:solidFill>
            <a:srgbClr val="FFD701"/>
          </a:solidFill>
          <a:ln w="9525" cap="flat" cmpd="sng">
            <a:solidFill>
              <a:srgbClr val="FFD7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47"/>
          <p:cNvSpPr/>
          <p:nvPr/>
        </p:nvSpPr>
        <p:spPr>
          <a:xfrm>
            <a:off x="-504824" y="4062772"/>
            <a:ext cx="221245" cy="177097"/>
          </a:xfrm>
          <a:prstGeom prst="rect">
            <a:avLst/>
          </a:prstGeom>
          <a:solidFill>
            <a:srgbClr val="F2CD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47"/>
          <p:cNvSpPr/>
          <p:nvPr/>
        </p:nvSpPr>
        <p:spPr>
          <a:xfrm>
            <a:off x="-504824" y="4423932"/>
            <a:ext cx="221245" cy="17709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67848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 Slide V5 - 50/50 Split - Yellow">
  <p:cSld name="Info Slide V5 - 50/50 Split - Yellow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8"/>
          <p:cNvSpPr/>
          <p:nvPr/>
        </p:nvSpPr>
        <p:spPr>
          <a:xfrm>
            <a:off x="6096000" y="0"/>
            <a:ext cx="6096001" cy="6858000"/>
          </a:xfrm>
          <a:prstGeom prst="rect">
            <a:avLst/>
          </a:prstGeom>
          <a:solidFill>
            <a:srgbClr val="F2CB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7" name="Google Shape;427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10043500">
            <a:off x="9047898" y="2939006"/>
            <a:ext cx="3748220" cy="4850169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48"/>
          <p:cNvSpPr txBox="1">
            <a:spLocks noGrp="1"/>
          </p:cNvSpPr>
          <p:nvPr>
            <p:ph type="title"/>
          </p:nvPr>
        </p:nvSpPr>
        <p:spPr>
          <a:xfrm>
            <a:off x="618447" y="273495"/>
            <a:ext cx="5074261" cy="54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R="0" lvl="0" algn="l" rtl="0">
              <a:lnSpc>
                <a:spcPct val="103589"/>
              </a:lnSpc>
              <a:spcBef>
                <a:spcPts val="0"/>
              </a:spcBef>
              <a:spcAft>
                <a:spcPts val="0"/>
              </a:spcAft>
              <a:buClr>
                <a:srgbClr val="E9171F"/>
              </a:buClr>
              <a:buSzPts val="2800"/>
              <a:buFont typeface="Georgia"/>
              <a:buNone/>
              <a:defRPr sz="3733" b="1" i="0" u="none" strike="noStrike" cap="none">
                <a:solidFill>
                  <a:srgbClr val="E9171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29" name="Google Shape;429;p48"/>
          <p:cNvSpPr txBox="1">
            <a:spLocks noGrp="1"/>
          </p:cNvSpPr>
          <p:nvPr>
            <p:ph type="body" idx="1"/>
          </p:nvPr>
        </p:nvSpPr>
        <p:spPr>
          <a:xfrm>
            <a:off x="618447" y="977575"/>
            <a:ext cx="5074261" cy="31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L="457200" marR="0" lvl="0" indent="-228600" algn="l" rtl="0">
              <a:lnSpc>
                <a:spcPct val="81247"/>
              </a:lnSpc>
              <a:spcBef>
                <a:spcPts val="0"/>
              </a:spcBef>
              <a:spcAft>
                <a:spcPts val="0"/>
              </a:spcAft>
              <a:buClr>
                <a:srgbClr val="214F9E"/>
              </a:buClr>
              <a:buSzPts val="2133"/>
              <a:buFont typeface="Arial"/>
              <a:buNone/>
              <a:defRPr sz="2133" b="0" i="0" u="none" strike="noStrike" cap="none">
                <a:solidFill>
                  <a:srgbClr val="214F9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0" name="Google Shape;430;p48"/>
          <p:cNvSpPr/>
          <p:nvPr/>
        </p:nvSpPr>
        <p:spPr>
          <a:xfrm>
            <a:off x="-34434" y="0"/>
            <a:ext cx="249587" cy="6858000"/>
          </a:xfrm>
          <a:prstGeom prst="rect">
            <a:avLst/>
          </a:prstGeom>
          <a:solidFill>
            <a:srgbClr val="FFD70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1" name="Google Shape;431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6932" y="5671638"/>
            <a:ext cx="615824" cy="912868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48"/>
          <p:cNvSpPr txBox="1">
            <a:spLocks noGrp="1"/>
          </p:cNvSpPr>
          <p:nvPr>
            <p:ph type="body" idx="2"/>
          </p:nvPr>
        </p:nvSpPr>
        <p:spPr>
          <a:xfrm>
            <a:off x="618445" y="1449087"/>
            <a:ext cx="5074263" cy="513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L="457200" marR="0" lvl="0" indent="-228600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rgbClr val="214F9E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14F9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3" name="Google Shape;433;p48"/>
          <p:cNvSpPr txBox="1">
            <a:spLocks noGrp="1"/>
          </p:cNvSpPr>
          <p:nvPr>
            <p:ph type="body" idx="3"/>
          </p:nvPr>
        </p:nvSpPr>
        <p:spPr>
          <a:xfrm>
            <a:off x="6719937" y="977575"/>
            <a:ext cx="5074263" cy="3998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L="457200" marR="0" lvl="0" indent="-228600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rgbClr val="214F9E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14F9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4" name="Google Shape;434;p48"/>
          <p:cNvSpPr/>
          <p:nvPr/>
        </p:nvSpPr>
        <p:spPr>
          <a:xfrm>
            <a:off x="-504824" y="3340452"/>
            <a:ext cx="221245" cy="177097"/>
          </a:xfrm>
          <a:prstGeom prst="rect">
            <a:avLst/>
          </a:prstGeom>
          <a:solidFill>
            <a:srgbClr val="224F9E"/>
          </a:solidFill>
          <a:ln w="9525" cap="flat" cmpd="sng">
            <a:solidFill>
              <a:srgbClr val="224F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48"/>
          <p:cNvSpPr/>
          <p:nvPr/>
        </p:nvSpPr>
        <p:spPr>
          <a:xfrm>
            <a:off x="-504824" y="3701611"/>
            <a:ext cx="221245" cy="177097"/>
          </a:xfrm>
          <a:prstGeom prst="rect">
            <a:avLst/>
          </a:prstGeom>
          <a:solidFill>
            <a:srgbClr val="E917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48"/>
          <p:cNvSpPr/>
          <p:nvPr/>
        </p:nvSpPr>
        <p:spPr>
          <a:xfrm>
            <a:off x="-504824" y="2979292"/>
            <a:ext cx="221245" cy="177097"/>
          </a:xfrm>
          <a:prstGeom prst="rect">
            <a:avLst/>
          </a:prstGeom>
          <a:solidFill>
            <a:srgbClr val="FFD701"/>
          </a:solidFill>
          <a:ln w="9525" cap="flat" cmpd="sng">
            <a:solidFill>
              <a:srgbClr val="FFD7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48"/>
          <p:cNvSpPr/>
          <p:nvPr/>
        </p:nvSpPr>
        <p:spPr>
          <a:xfrm>
            <a:off x="-504824" y="4062772"/>
            <a:ext cx="221245" cy="177097"/>
          </a:xfrm>
          <a:prstGeom prst="rect">
            <a:avLst/>
          </a:prstGeom>
          <a:solidFill>
            <a:srgbClr val="F2CD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48"/>
          <p:cNvSpPr/>
          <p:nvPr/>
        </p:nvSpPr>
        <p:spPr>
          <a:xfrm>
            <a:off x="-504824" y="4423932"/>
            <a:ext cx="221245" cy="17709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31233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 Slide V6 - Blue Lozenge">
  <p:cSld name="Info Slide V6 - Blue Lozenge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49"/>
          <p:cNvPicPr preferRelativeResize="0"/>
          <p:nvPr/>
        </p:nvPicPr>
        <p:blipFill rotWithShape="1">
          <a:blip r:embed="rId2">
            <a:alphaModFix/>
          </a:blip>
          <a:srcRect t="21004"/>
          <a:stretch/>
        </p:blipFill>
        <p:spPr>
          <a:xfrm>
            <a:off x="-30776" y="0"/>
            <a:ext cx="1183978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49"/>
          <p:cNvSpPr/>
          <p:nvPr/>
        </p:nvSpPr>
        <p:spPr>
          <a:xfrm>
            <a:off x="4990227" y="-1671435"/>
            <a:ext cx="10419907" cy="10200869"/>
          </a:xfrm>
          <a:prstGeom prst="ellipse">
            <a:avLst/>
          </a:prstGeom>
          <a:solidFill>
            <a:srgbClr val="1B44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2" name="Google Shape;442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6932" y="5671638"/>
            <a:ext cx="615824" cy="912868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49"/>
          <p:cNvSpPr/>
          <p:nvPr/>
        </p:nvSpPr>
        <p:spPr>
          <a:xfrm>
            <a:off x="-30776" y="0"/>
            <a:ext cx="249587" cy="6858000"/>
          </a:xfrm>
          <a:prstGeom prst="rect">
            <a:avLst/>
          </a:prstGeom>
          <a:solidFill>
            <a:srgbClr val="1B44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49"/>
          <p:cNvSpPr txBox="1">
            <a:spLocks noGrp="1"/>
          </p:cNvSpPr>
          <p:nvPr>
            <p:ph type="title"/>
          </p:nvPr>
        </p:nvSpPr>
        <p:spPr>
          <a:xfrm>
            <a:off x="6351982" y="273495"/>
            <a:ext cx="5570775" cy="54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R="0" lvl="0" algn="l" rtl="0">
              <a:lnSpc>
                <a:spcPct val="103589"/>
              </a:lnSpc>
              <a:spcBef>
                <a:spcPts val="0"/>
              </a:spcBef>
              <a:spcAft>
                <a:spcPts val="0"/>
              </a:spcAft>
              <a:buClr>
                <a:srgbClr val="FFD602"/>
              </a:buClr>
              <a:buSzPts val="2800"/>
              <a:buFont typeface="Georgia"/>
              <a:buNone/>
              <a:defRPr sz="3733" b="1" i="0" u="none" strike="noStrike" cap="none">
                <a:solidFill>
                  <a:srgbClr val="FFD60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45" name="Google Shape;445;p49"/>
          <p:cNvSpPr txBox="1">
            <a:spLocks noGrp="1"/>
          </p:cNvSpPr>
          <p:nvPr>
            <p:ph type="body" idx="1"/>
          </p:nvPr>
        </p:nvSpPr>
        <p:spPr>
          <a:xfrm>
            <a:off x="6351982" y="977575"/>
            <a:ext cx="5570775" cy="31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L="457200" marR="0" lvl="0" indent="-228600" algn="l" rtl="0">
              <a:lnSpc>
                <a:spcPct val="81247"/>
              </a:lnSpc>
              <a:spcBef>
                <a:spcPts val="0"/>
              </a:spcBef>
              <a:spcAft>
                <a:spcPts val="0"/>
              </a:spcAft>
              <a:buClr>
                <a:srgbClr val="214F9E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6" name="Google Shape;446;p49"/>
          <p:cNvSpPr txBox="1">
            <a:spLocks noGrp="1"/>
          </p:cNvSpPr>
          <p:nvPr>
            <p:ph type="body" idx="2"/>
          </p:nvPr>
        </p:nvSpPr>
        <p:spPr>
          <a:xfrm>
            <a:off x="6351981" y="1449087"/>
            <a:ext cx="5570776" cy="513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L="457200" marR="0" lvl="0" indent="-228600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rgbClr val="214F9E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7" name="Google Shape;447;p49"/>
          <p:cNvSpPr/>
          <p:nvPr/>
        </p:nvSpPr>
        <p:spPr>
          <a:xfrm>
            <a:off x="-504824" y="3340452"/>
            <a:ext cx="221245" cy="177097"/>
          </a:xfrm>
          <a:prstGeom prst="rect">
            <a:avLst/>
          </a:prstGeom>
          <a:solidFill>
            <a:srgbClr val="224F9E"/>
          </a:solidFill>
          <a:ln w="9525" cap="flat" cmpd="sng">
            <a:solidFill>
              <a:srgbClr val="224F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49"/>
          <p:cNvSpPr/>
          <p:nvPr/>
        </p:nvSpPr>
        <p:spPr>
          <a:xfrm>
            <a:off x="-504824" y="3701611"/>
            <a:ext cx="221245" cy="177097"/>
          </a:xfrm>
          <a:prstGeom prst="rect">
            <a:avLst/>
          </a:prstGeom>
          <a:solidFill>
            <a:srgbClr val="E917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49"/>
          <p:cNvSpPr/>
          <p:nvPr/>
        </p:nvSpPr>
        <p:spPr>
          <a:xfrm>
            <a:off x="-504824" y="2979292"/>
            <a:ext cx="221245" cy="177097"/>
          </a:xfrm>
          <a:prstGeom prst="rect">
            <a:avLst/>
          </a:prstGeom>
          <a:solidFill>
            <a:srgbClr val="FFD701"/>
          </a:solidFill>
          <a:ln w="9525" cap="flat" cmpd="sng">
            <a:solidFill>
              <a:srgbClr val="FFD7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49"/>
          <p:cNvSpPr/>
          <p:nvPr/>
        </p:nvSpPr>
        <p:spPr>
          <a:xfrm>
            <a:off x="-504824" y="4062772"/>
            <a:ext cx="221245" cy="177097"/>
          </a:xfrm>
          <a:prstGeom prst="rect">
            <a:avLst/>
          </a:prstGeom>
          <a:solidFill>
            <a:srgbClr val="F2CD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49"/>
          <p:cNvSpPr/>
          <p:nvPr/>
        </p:nvSpPr>
        <p:spPr>
          <a:xfrm>
            <a:off x="-504824" y="4423932"/>
            <a:ext cx="221245" cy="17709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68136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 Slide V6 - Red Lozenge">
  <p:cSld name="Info Slide V6 - Red Lozenge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Google Shape;453;p50"/>
          <p:cNvPicPr preferRelativeResize="0"/>
          <p:nvPr/>
        </p:nvPicPr>
        <p:blipFill rotWithShape="1">
          <a:blip r:embed="rId2">
            <a:alphaModFix/>
          </a:blip>
          <a:srcRect t="21004"/>
          <a:stretch/>
        </p:blipFill>
        <p:spPr>
          <a:xfrm>
            <a:off x="-30776" y="0"/>
            <a:ext cx="1183978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50"/>
          <p:cNvSpPr/>
          <p:nvPr/>
        </p:nvSpPr>
        <p:spPr>
          <a:xfrm>
            <a:off x="4990227" y="-1671435"/>
            <a:ext cx="10419907" cy="10200869"/>
          </a:xfrm>
          <a:prstGeom prst="ellipse">
            <a:avLst/>
          </a:prstGeom>
          <a:solidFill>
            <a:srgbClr val="E917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5" name="Google Shape;455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6932" y="5671638"/>
            <a:ext cx="615824" cy="912868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50"/>
          <p:cNvSpPr/>
          <p:nvPr/>
        </p:nvSpPr>
        <p:spPr>
          <a:xfrm>
            <a:off x="-30776" y="0"/>
            <a:ext cx="249587" cy="6858000"/>
          </a:xfrm>
          <a:prstGeom prst="rect">
            <a:avLst/>
          </a:prstGeom>
          <a:solidFill>
            <a:srgbClr val="E917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50"/>
          <p:cNvSpPr txBox="1">
            <a:spLocks noGrp="1"/>
          </p:cNvSpPr>
          <p:nvPr>
            <p:ph type="title"/>
          </p:nvPr>
        </p:nvSpPr>
        <p:spPr>
          <a:xfrm>
            <a:off x="6351982" y="273495"/>
            <a:ext cx="5570775" cy="54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R="0" lvl="0" algn="l" rtl="0">
              <a:lnSpc>
                <a:spcPct val="103589"/>
              </a:lnSpc>
              <a:spcBef>
                <a:spcPts val="0"/>
              </a:spcBef>
              <a:spcAft>
                <a:spcPts val="0"/>
              </a:spcAft>
              <a:buClr>
                <a:srgbClr val="FFD602"/>
              </a:buClr>
              <a:buSzPts val="2800"/>
              <a:buFont typeface="Georgia"/>
              <a:buNone/>
              <a:defRPr sz="3733" b="1" i="0" u="none" strike="noStrike" cap="none">
                <a:solidFill>
                  <a:srgbClr val="FFD60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58" name="Google Shape;458;p50"/>
          <p:cNvSpPr txBox="1">
            <a:spLocks noGrp="1"/>
          </p:cNvSpPr>
          <p:nvPr>
            <p:ph type="body" idx="1"/>
          </p:nvPr>
        </p:nvSpPr>
        <p:spPr>
          <a:xfrm>
            <a:off x="6351982" y="977575"/>
            <a:ext cx="5570775" cy="31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L="457200" marR="0" lvl="0" indent="-228600" algn="l" rtl="0">
              <a:lnSpc>
                <a:spcPct val="81247"/>
              </a:lnSpc>
              <a:spcBef>
                <a:spcPts val="0"/>
              </a:spcBef>
              <a:spcAft>
                <a:spcPts val="0"/>
              </a:spcAft>
              <a:buClr>
                <a:srgbClr val="214F9E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9" name="Google Shape;459;p50"/>
          <p:cNvSpPr txBox="1">
            <a:spLocks noGrp="1"/>
          </p:cNvSpPr>
          <p:nvPr>
            <p:ph type="body" idx="2"/>
          </p:nvPr>
        </p:nvSpPr>
        <p:spPr>
          <a:xfrm>
            <a:off x="6351981" y="1449087"/>
            <a:ext cx="5570776" cy="513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L="457200" marR="0" lvl="0" indent="-228600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rgbClr val="214F9E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0" name="Google Shape;460;p50"/>
          <p:cNvSpPr/>
          <p:nvPr/>
        </p:nvSpPr>
        <p:spPr>
          <a:xfrm>
            <a:off x="-504824" y="3340452"/>
            <a:ext cx="221245" cy="177097"/>
          </a:xfrm>
          <a:prstGeom prst="rect">
            <a:avLst/>
          </a:prstGeom>
          <a:solidFill>
            <a:srgbClr val="224F9E"/>
          </a:solidFill>
          <a:ln w="9525" cap="flat" cmpd="sng">
            <a:solidFill>
              <a:srgbClr val="224F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50"/>
          <p:cNvSpPr/>
          <p:nvPr/>
        </p:nvSpPr>
        <p:spPr>
          <a:xfrm>
            <a:off x="-504824" y="3701611"/>
            <a:ext cx="221245" cy="177097"/>
          </a:xfrm>
          <a:prstGeom prst="rect">
            <a:avLst/>
          </a:prstGeom>
          <a:solidFill>
            <a:srgbClr val="E917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50"/>
          <p:cNvSpPr/>
          <p:nvPr/>
        </p:nvSpPr>
        <p:spPr>
          <a:xfrm>
            <a:off x="-504824" y="2979292"/>
            <a:ext cx="221245" cy="177097"/>
          </a:xfrm>
          <a:prstGeom prst="rect">
            <a:avLst/>
          </a:prstGeom>
          <a:solidFill>
            <a:srgbClr val="FFD701"/>
          </a:solidFill>
          <a:ln w="9525" cap="flat" cmpd="sng">
            <a:solidFill>
              <a:srgbClr val="FFD7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50"/>
          <p:cNvSpPr/>
          <p:nvPr/>
        </p:nvSpPr>
        <p:spPr>
          <a:xfrm>
            <a:off x="-504824" y="4062772"/>
            <a:ext cx="221245" cy="177097"/>
          </a:xfrm>
          <a:prstGeom prst="rect">
            <a:avLst/>
          </a:prstGeom>
          <a:solidFill>
            <a:srgbClr val="F2CD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50"/>
          <p:cNvSpPr/>
          <p:nvPr/>
        </p:nvSpPr>
        <p:spPr>
          <a:xfrm>
            <a:off x="-504824" y="4423932"/>
            <a:ext cx="221245" cy="17709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95782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 Slide V6 - Yellow Lozenge">
  <p:cSld name="Info Slide V6 - Yellow Lozenge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" name="Google Shape;466;p51"/>
          <p:cNvPicPr preferRelativeResize="0"/>
          <p:nvPr/>
        </p:nvPicPr>
        <p:blipFill rotWithShape="1">
          <a:blip r:embed="rId2">
            <a:alphaModFix/>
          </a:blip>
          <a:srcRect t="21004"/>
          <a:stretch/>
        </p:blipFill>
        <p:spPr>
          <a:xfrm>
            <a:off x="-30776" y="0"/>
            <a:ext cx="1183978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51"/>
          <p:cNvSpPr/>
          <p:nvPr/>
        </p:nvSpPr>
        <p:spPr>
          <a:xfrm>
            <a:off x="4990227" y="-1671435"/>
            <a:ext cx="10419907" cy="10200869"/>
          </a:xfrm>
          <a:prstGeom prst="ellipse">
            <a:avLst/>
          </a:prstGeom>
          <a:solidFill>
            <a:srgbClr val="FFD7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8" name="Google Shape;468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6932" y="5671638"/>
            <a:ext cx="615824" cy="912868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51"/>
          <p:cNvSpPr/>
          <p:nvPr/>
        </p:nvSpPr>
        <p:spPr>
          <a:xfrm>
            <a:off x="-30776" y="0"/>
            <a:ext cx="249587" cy="6858000"/>
          </a:xfrm>
          <a:prstGeom prst="rect">
            <a:avLst/>
          </a:prstGeom>
          <a:solidFill>
            <a:srgbClr val="FFD7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51"/>
          <p:cNvSpPr txBox="1">
            <a:spLocks noGrp="1"/>
          </p:cNvSpPr>
          <p:nvPr>
            <p:ph type="title"/>
          </p:nvPr>
        </p:nvSpPr>
        <p:spPr>
          <a:xfrm>
            <a:off x="6351982" y="273495"/>
            <a:ext cx="5570775" cy="54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R="0" lvl="0" algn="l" rtl="0">
              <a:lnSpc>
                <a:spcPct val="103589"/>
              </a:lnSpc>
              <a:spcBef>
                <a:spcPts val="0"/>
              </a:spcBef>
              <a:spcAft>
                <a:spcPts val="0"/>
              </a:spcAft>
              <a:buClr>
                <a:srgbClr val="1B4481"/>
              </a:buClr>
              <a:buSzPts val="2800"/>
              <a:buFont typeface="Georgia"/>
              <a:buNone/>
              <a:defRPr sz="3733" b="1" i="0" u="none" strike="noStrike" cap="none">
                <a:solidFill>
                  <a:srgbClr val="1B448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71" name="Google Shape;471;p51"/>
          <p:cNvSpPr txBox="1">
            <a:spLocks noGrp="1"/>
          </p:cNvSpPr>
          <p:nvPr>
            <p:ph type="body" idx="1"/>
          </p:nvPr>
        </p:nvSpPr>
        <p:spPr>
          <a:xfrm>
            <a:off x="6351982" y="977575"/>
            <a:ext cx="5570775" cy="31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L="457200" marR="0" lvl="0" indent="-228600" algn="l" rtl="0">
              <a:lnSpc>
                <a:spcPct val="81247"/>
              </a:lnSpc>
              <a:spcBef>
                <a:spcPts val="0"/>
              </a:spcBef>
              <a:spcAft>
                <a:spcPts val="0"/>
              </a:spcAft>
              <a:buClr>
                <a:srgbClr val="214F9E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2" name="Google Shape;472;p51"/>
          <p:cNvSpPr txBox="1">
            <a:spLocks noGrp="1"/>
          </p:cNvSpPr>
          <p:nvPr>
            <p:ph type="body" idx="2"/>
          </p:nvPr>
        </p:nvSpPr>
        <p:spPr>
          <a:xfrm>
            <a:off x="6351981" y="1449087"/>
            <a:ext cx="5570776" cy="513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L="457200" marR="0" lvl="0" indent="-228600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rgbClr val="214F9E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3" name="Google Shape;473;p51"/>
          <p:cNvSpPr/>
          <p:nvPr/>
        </p:nvSpPr>
        <p:spPr>
          <a:xfrm>
            <a:off x="-504824" y="3340452"/>
            <a:ext cx="221245" cy="177097"/>
          </a:xfrm>
          <a:prstGeom prst="rect">
            <a:avLst/>
          </a:prstGeom>
          <a:solidFill>
            <a:srgbClr val="224F9E"/>
          </a:solidFill>
          <a:ln w="9525" cap="flat" cmpd="sng">
            <a:solidFill>
              <a:srgbClr val="224F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51"/>
          <p:cNvSpPr/>
          <p:nvPr/>
        </p:nvSpPr>
        <p:spPr>
          <a:xfrm>
            <a:off x="-504824" y="3701611"/>
            <a:ext cx="221245" cy="177097"/>
          </a:xfrm>
          <a:prstGeom prst="rect">
            <a:avLst/>
          </a:prstGeom>
          <a:solidFill>
            <a:srgbClr val="E917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51"/>
          <p:cNvSpPr/>
          <p:nvPr/>
        </p:nvSpPr>
        <p:spPr>
          <a:xfrm>
            <a:off x="-504824" y="2979292"/>
            <a:ext cx="221245" cy="177097"/>
          </a:xfrm>
          <a:prstGeom prst="rect">
            <a:avLst/>
          </a:prstGeom>
          <a:solidFill>
            <a:srgbClr val="FFD701"/>
          </a:solidFill>
          <a:ln w="9525" cap="flat" cmpd="sng">
            <a:solidFill>
              <a:srgbClr val="FFD7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51"/>
          <p:cNvSpPr/>
          <p:nvPr/>
        </p:nvSpPr>
        <p:spPr>
          <a:xfrm>
            <a:off x="-504824" y="4062772"/>
            <a:ext cx="221245" cy="177097"/>
          </a:xfrm>
          <a:prstGeom prst="rect">
            <a:avLst/>
          </a:prstGeom>
          <a:solidFill>
            <a:srgbClr val="F2CD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51"/>
          <p:cNvSpPr/>
          <p:nvPr/>
        </p:nvSpPr>
        <p:spPr>
          <a:xfrm>
            <a:off x="-504824" y="4423932"/>
            <a:ext cx="221245" cy="17709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75171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 Slide V7 - Image &amp; Blue Lozenge">
  <p:cSld name="Info Slide V7 - Image &amp; Blue Lozenge"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52"/>
          <p:cNvSpPr/>
          <p:nvPr/>
        </p:nvSpPr>
        <p:spPr>
          <a:xfrm>
            <a:off x="4990227" y="-1671435"/>
            <a:ext cx="10419907" cy="10200869"/>
          </a:xfrm>
          <a:prstGeom prst="ellipse">
            <a:avLst/>
          </a:prstGeom>
          <a:solidFill>
            <a:srgbClr val="1B44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0" name="Google Shape;480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06932" y="5671638"/>
            <a:ext cx="615824" cy="912868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52"/>
          <p:cNvSpPr/>
          <p:nvPr/>
        </p:nvSpPr>
        <p:spPr>
          <a:xfrm>
            <a:off x="-30776" y="0"/>
            <a:ext cx="249587" cy="6858000"/>
          </a:xfrm>
          <a:prstGeom prst="rect">
            <a:avLst/>
          </a:prstGeom>
          <a:solidFill>
            <a:srgbClr val="1B44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2" name="Google Shape;482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1493" y="1375071"/>
            <a:ext cx="7170945" cy="4107859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52"/>
          <p:cNvSpPr txBox="1">
            <a:spLocks noGrp="1"/>
          </p:cNvSpPr>
          <p:nvPr>
            <p:ph type="title"/>
          </p:nvPr>
        </p:nvSpPr>
        <p:spPr>
          <a:xfrm>
            <a:off x="618446" y="273495"/>
            <a:ext cx="5602815" cy="54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R="0" lvl="0" algn="l" rtl="0">
              <a:lnSpc>
                <a:spcPct val="103589"/>
              </a:lnSpc>
              <a:spcBef>
                <a:spcPts val="0"/>
              </a:spcBef>
              <a:spcAft>
                <a:spcPts val="0"/>
              </a:spcAft>
              <a:buClr>
                <a:srgbClr val="FFD602"/>
              </a:buClr>
              <a:buSzPts val="2800"/>
              <a:buFont typeface="Georgia"/>
              <a:buNone/>
              <a:defRPr sz="3733" b="1" i="0" u="none" strike="noStrike" cap="none">
                <a:solidFill>
                  <a:srgbClr val="FFD60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84" name="Google Shape;484;p52"/>
          <p:cNvSpPr txBox="1">
            <a:spLocks noGrp="1"/>
          </p:cNvSpPr>
          <p:nvPr>
            <p:ph type="body" idx="1"/>
          </p:nvPr>
        </p:nvSpPr>
        <p:spPr>
          <a:xfrm>
            <a:off x="8349102" y="1375071"/>
            <a:ext cx="3425517" cy="31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L="457200" marR="0" lvl="0" indent="-228600" algn="l" rtl="0">
              <a:lnSpc>
                <a:spcPct val="81247"/>
              </a:lnSpc>
              <a:spcBef>
                <a:spcPts val="0"/>
              </a:spcBef>
              <a:spcAft>
                <a:spcPts val="0"/>
              </a:spcAft>
              <a:buClr>
                <a:srgbClr val="214F9E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5" name="Google Shape;485;p52"/>
          <p:cNvSpPr txBox="1">
            <a:spLocks noGrp="1"/>
          </p:cNvSpPr>
          <p:nvPr>
            <p:ph type="body" idx="2"/>
          </p:nvPr>
        </p:nvSpPr>
        <p:spPr>
          <a:xfrm>
            <a:off x="8349100" y="1846584"/>
            <a:ext cx="3425517" cy="3636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L="457200" marR="0" lvl="0" indent="-228600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rgbClr val="214F9E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6" name="Google Shape;486;p52"/>
          <p:cNvSpPr/>
          <p:nvPr/>
        </p:nvSpPr>
        <p:spPr>
          <a:xfrm>
            <a:off x="-504824" y="3340452"/>
            <a:ext cx="221245" cy="177097"/>
          </a:xfrm>
          <a:prstGeom prst="rect">
            <a:avLst/>
          </a:prstGeom>
          <a:solidFill>
            <a:srgbClr val="224F9E"/>
          </a:solidFill>
          <a:ln w="9525" cap="flat" cmpd="sng">
            <a:solidFill>
              <a:srgbClr val="224F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52"/>
          <p:cNvSpPr/>
          <p:nvPr/>
        </p:nvSpPr>
        <p:spPr>
          <a:xfrm>
            <a:off x="-504824" y="3701611"/>
            <a:ext cx="221245" cy="177097"/>
          </a:xfrm>
          <a:prstGeom prst="rect">
            <a:avLst/>
          </a:prstGeom>
          <a:solidFill>
            <a:srgbClr val="E917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52"/>
          <p:cNvSpPr/>
          <p:nvPr/>
        </p:nvSpPr>
        <p:spPr>
          <a:xfrm>
            <a:off x="-504824" y="2979292"/>
            <a:ext cx="221245" cy="177097"/>
          </a:xfrm>
          <a:prstGeom prst="rect">
            <a:avLst/>
          </a:prstGeom>
          <a:solidFill>
            <a:srgbClr val="FFD701"/>
          </a:solidFill>
          <a:ln w="9525" cap="flat" cmpd="sng">
            <a:solidFill>
              <a:srgbClr val="FFD7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52"/>
          <p:cNvSpPr/>
          <p:nvPr/>
        </p:nvSpPr>
        <p:spPr>
          <a:xfrm>
            <a:off x="-504824" y="4062772"/>
            <a:ext cx="221245" cy="177097"/>
          </a:xfrm>
          <a:prstGeom prst="rect">
            <a:avLst/>
          </a:prstGeom>
          <a:solidFill>
            <a:srgbClr val="F2CD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52"/>
          <p:cNvSpPr/>
          <p:nvPr/>
        </p:nvSpPr>
        <p:spPr>
          <a:xfrm>
            <a:off x="-504824" y="4423932"/>
            <a:ext cx="221245" cy="17709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8109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 - Blue">
  <p:cSld name="Contents - Blu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title"/>
          </p:nvPr>
        </p:nvSpPr>
        <p:spPr>
          <a:xfrm>
            <a:off x="618446" y="273495"/>
            <a:ext cx="5602815" cy="54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R="0" lvl="0" algn="l" rtl="0">
              <a:lnSpc>
                <a:spcPct val="103589"/>
              </a:lnSpc>
              <a:spcBef>
                <a:spcPts val="0"/>
              </a:spcBef>
              <a:spcAft>
                <a:spcPts val="0"/>
              </a:spcAft>
              <a:buClr>
                <a:srgbClr val="1B4481"/>
              </a:buClr>
              <a:buSzPts val="2800"/>
              <a:buFont typeface="Georgia"/>
              <a:buNone/>
              <a:defRPr sz="3733" b="1" i="0" u="none" strike="noStrike" cap="none">
                <a:solidFill>
                  <a:srgbClr val="1B448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17"/>
          <p:cNvSpPr/>
          <p:nvPr/>
        </p:nvSpPr>
        <p:spPr>
          <a:xfrm>
            <a:off x="-34434" y="0"/>
            <a:ext cx="249587" cy="6858000"/>
          </a:xfrm>
          <a:prstGeom prst="rect">
            <a:avLst/>
          </a:prstGeom>
          <a:solidFill>
            <a:srgbClr val="224F9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06932" y="5671638"/>
            <a:ext cx="615824" cy="912868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7"/>
          <p:cNvSpPr txBox="1">
            <a:spLocks noGrp="1"/>
          </p:cNvSpPr>
          <p:nvPr>
            <p:ph type="body" idx="1"/>
          </p:nvPr>
        </p:nvSpPr>
        <p:spPr>
          <a:xfrm>
            <a:off x="618446" y="977575"/>
            <a:ext cx="5602815" cy="31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L="457200" marR="0" lvl="0" indent="-228600" algn="l" rtl="0">
              <a:lnSpc>
                <a:spcPct val="92822"/>
              </a:lnSpc>
              <a:spcBef>
                <a:spcPts val="0"/>
              </a:spcBef>
              <a:spcAft>
                <a:spcPts val="0"/>
              </a:spcAft>
              <a:buClr>
                <a:srgbClr val="214F9E"/>
              </a:buClr>
              <a:buSzPts val="1867"/>
              <a:buFont typeface="Arial"/>
              <a:buNone/>
              <a:defRPr sz="1867" b="1" i="0" u="none" strike="noStrike" cap="none">
                <a:solidFill>
                  <a:srgbClr val="E9171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body" idx="2"/>
          </p:nvPr>
        </p:nvSpPr>
        <p:spPr>
          <a:xfrm>
            <a:off x="618445" y="1449087"/>
            <a:ext cx="5602815" cy="513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L="457200" marR="0" lvl="0" indent="-330200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rgbClr val="E9171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14F9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3"/>
          </p:nvPr>
        </p:nvSpPr>
        <p:spPr>
          <a:xfrm>
            <a:off x="6319943" y="1449087"/>
            <a:ext cx="981787" cy="513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L="457200" marR="0" lvl="0" indent="-228600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rgbClr val="214F9E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14F9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7"/>
          <p:cNvSpPr/>
          <p:nvPr/>
        </p:nvSpPr>
        <p:spPr>
          <a:xfrm>
            <a:off x="-504824" y="3340452"/>
            <a:ext cx="221245" cy="177097"/>
          </a:xfrm>
          <a:prstGeom prst="rect">
            <a:avLst/>
          </a:prstGeom>
          <a:solidFill>
            <a:srgbClr val="224F9E"/>
          </a:solidFill>
          <a:ln w="9525" cap="flat" cmpd="sng">
            <a:solidFill>
              <a:srgbClr val="224F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7"/>
          <p:cNvSpPr/>
          <p:nvPr/>
        </p:nvSpPr>
        <p:spPr>
          <a:xfrm>
            <a:off x="-504824" y="3701611"/>
            <a:ext cx="221245" cy="177097"/>
          </a:xfrm>
          <a:prstGeom prst="rect">
            <a:avLst/>
          </a:prstGeom>
          <a:solidFill>
            <a:srgbClr val="E917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7"/>
          <p:cNvSpPr/>
          <p:nvPr/>
        </p:nvSpPr>
        <p:spPr>
          <a:xfrm>
            <a:off x="-504824" y="2979292"/>
            <a:ext cx="221245" cy="177097"/>
          </a:xfrm>
          <a:prstGeom prst="rect">
            <a:avLst/>
          </a:prstGeom>
          <a:solidFill>
            <a:srgbClr val="FFD701"/>
          </a:solidFill>
          <a:ln w="9525" cap="flat" cmpd="sng">
            <a:solidFill>
              <a:srgbClr val="FFD7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7"/>
          <p:cNvSpPr/>
          <p:nvPr/>
        </p:nvSpPr>
        <p:spPr>
          <a:xfrm>
            <a:off x="-504824" y="4062772"/>
            <a:ext cx="221245" cy="177097"/>
          </a:xfrm>
          <a:prstGeom prst="rect">
            <a:avLst/>
          </a:prstGeom>
          <a:solidFill>
            <a:srgbClr val="F2CD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7"/>
          <p:cNvSpPr/>
          <p:nvPr/>
        </p:nvSpPr>
        <p:spPr>
          <a:xfrm>
            <a:off x="-504824" y="4423932"/>
            <a:ext cx="221245" cy="17709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7125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 Slide V7 - Image &amp; Red Lozenge">
  <p:cSld name="Info Slide V7 - Image &amp; Red Lozenge"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53"/>
          <p:cNvSpPr/>
          <p:nvPr/>
        </p:nvSpPr>
        <p:spPr>
          <a:xfrm>
            <a:off x="4990227" y="-1671435"/>
            <a:ext cx="10419907" cy="10200869"/>
          </a:xfrm>
          <a:prstGeom prst="ellipse">
            <a:avLst/>
          </a:prstGeom>
          <a:solidFill>
            <a:srgbClr val="E917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3" name="Google Shape;493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06932" y="5671638"/>
            <a:ext cx="615824" cy="912868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53"/>
          <p:cNvSpPr/>
          <p:nvPr/>
        </p:nvSpPr>
        <p:spPr>
          <a:xfrm>
            <a:off x="-30776" y="0"/>
            <a:ext cx="249587" cy="6858000"/>
          </a:xfrm>
          <a:prstGeom prst="rect">
            <a:avLst/>
          </a:prstGeom>
          <a:solidFill>
            <a:srgbClr val="E917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5" name="Google Shape;495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1493" y="1375071"/>
            <a:ext cx="7170945" cy="4107859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53"/>
          <p:cNvSpPr txBox="1">
            <a:spLocks noGrp="1"/>
          </p:cNvSpPr>
          <p:nvPr>
            <p:ph type="title"/>
          </p:nvPr>
        </p:nvSpPr>
        <p:spPr>
          <a:xfrm>
            <a:off x="618446" y="273495"/>
            <a:ext cx="5602815" cy="54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R="0" lvl="0" algn="l" rtl="0">
              <a:lnSpc>
                <a:spcPct val="103589"/>
              </a:lnSpc>
              <a:spcBef>
                <a:spcPts val="0"/>
              </a:spcBef>
              <a:spcAft>
                <a:spcPts val="0"/>
              </a:spcAft>
              <a:buClr>
                <a:srgbClr val="FFD602"/>
              </a:buClr>
              <a:buSzPts val="2800"/>
              <a:buFont typeface="Georgia"/>
              <a:buNone/>
              <a:defRPr sz="3733" b="1" i="0" u="none" strike="noStrike" cap="none">
                <a:solidFill>
                  <a:srgbClr val="FFD60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97" name="Google Shape;497;p53"/>
          <p:cNvSpPr txBox="1">
            <a:spLocks noGrp="1"/>
          </p:cNvSpPr>
          <p:nvPr>
            <p:ph type="body" idx="1"/>
          </p:nvPr>
        </p:nvSpPr>
        <p:spPr>
          <a:xfrm>
            <a:off x="8349102" y="1375071"/>
            <a:ext cx="3425517" cy="31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L="457200" marR="0" lvl="0" indent="-228600" algn="l" rtl="0">
              <a:lnSpc>
                <a:spcPct val="81247"/>
              </a:lnSpc>
              <a:spcBef>
                <a:spcPts val="0"/>
              </a:spcBef>
              <a:spcAft>
                <a:spcPts val="0"/>
              </a:spcAft>
              <a:buClr>
                <a:srgbClr val="214F9E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8" name="Google Shape;498;p53"/>
          <p:cNvSpPr txBox="1">
            <a:spLocks noGrp="1"/>
          </p:cNvSpPr>
          <p:nvPr>
            <p:ph type="body" idx="2"/>
          </p:nvPr>
        </p:nvSpPr>
        <p:spPr>
          <a:xfrm>
            <a:off x="8349100" y="1846584"/>
            <a:ext cx="3425517" cy="3636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L="457200" marR="0" lvl="0" indent="-228600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rgbClr val="214F9E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9" name="Google Shape;499;p53"/>
          <p:cNvSpPr/>
          <p:nvPr/>
        </p:nvSpPr>
        <p:spPr>
          <a:xfrm>
            <a:off x="-504824" y="3340452"/>
            <a:ext cx="221245" cy="177097"/>
          </a:xfrm>
          <a:prstGeom prst="rect">
            <a:avLst/>
          </a:prstGeom>
          <a:solidFill>
            <a:srgbClr val="224F9E"/>
          </a:solidFill>
          <a:ln w="9525" cap="flat" cmpd="sng">
            <a:solidFill>
              <a:srgbClr val="224F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53"/>
          <p:cNvSpPr/>
          <p:nvPr/>
        </p:nvSpPr>
        <p:spPr>
          <a:xfrm>
            <a:off x="-504824" y="3701611"/>
            <a:ext cx="221245" cy="177097"/>
          </a:xfrm>
          <a:prstGeom prst="rect">
            <a:avLst/>
          </a:prstGeom>
          <a:solidFill>
            <a:srgbClr val="E917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53"/>
          <p:cNvSpPr/>
          <p:nvPr/>
        </p:nvSpPr>
        <p:spPr>
          <a:xfrm>
            <a:off x="-504824" y="2979292"/>
            <a:ext cx="221245" cy="177097"/>
          </a:xfrm>
          <a:prstGeom prst="rect">
            <a:avLst/>
          </a:prstGeom>
          <a:solidFill>
            <a:srgbClr val="FFD701"/>
          </a:solidFill>
          <a:ln w="9525" cap="flat" cmpd="sng">
            <a:solidFill>
              <a:srgbClr val="FFD7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53"/>
          <p:cNvSpPr/>
          <p:nvPr/>
        </p:nvSpPr>
        <p:spPr>
          <a:xfrm>
            <a:off x="-504824" y="4062772"/>
            <a:ext cx="221245" cy="177097"/>
          </a:xfrm>
          <a:prstGeom prst="rect">
            <a:avLst/>
          </a:prstGeom>
          <a:solidFill>
            <a:srgbClr val="F2CD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53"/>
          <p:cNvSpPr/>
          <p:nvPr/>
        </p:nvSpPr>
        <p:spPr>
          <a:xfrm>
            <a:off x="-504824" y="4423932"/>
            <a:ext cx="221245" cy="17709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14155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 Slide V7 - Image &amp; Yellow Lozenge">
  <p:cSld name="Info Slide V7 - Image &amp; Yellow Lozenge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54"/>
          <p:cNvSpPr/>
          <p:nvPr/>
        </p:nvSpPr>
        <p:spPr>
          <a:xfrm>
            <a:off x="4990227" y="-1671435"/>
            <a:ext cx="10419907" cy="10200869"/>
          </a:xfrm>
          <a:prstGeom prst="ellipse">
            <a:avLst/>
          </a:prstGeom>
          <a:solidFill>
            <a:srgbClr val="FFD7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6" name="Google Shape;506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06932" y="5671638"/>
            <a:ext cx="615824" cy="912868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54"/>
          <p:cNvSpPr/>
          <p:nvPr/>
        </p:nvSpPr>
        <p:spPr>
          <a:xfrm>
            <a:off x="-30776" y="0"/>
            <a:ext cx="249587" cy="6858000"/>
          </a:xfrm>
          <a:prstGeom prst="rect">
            <a:avLst/>
          </a:prstGeom>
          <a:solidFill>
            <a:srgbClr val="FFD7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8" name="Google Shape;508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1493" y="1375071"/>
            <a:ext cx="7170945" cy="4107859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54"/>
          <p:cNvSpPr txBox="1">
            <a:spLocks noGrp="1"/>
          </p:cNvSpPr>
          <p:nvPr>
            <p:ph type="title"/>
          </p:nvPr>
        </p:nvSpPr>
        <p:spPr>
          <a:xfrm>
            <a:off x="618446" y="273495"/>
            <a:ext cx="5602815" cy="54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R="0" lvl="0" algn="l" rtl="0">
              <a:lnSpc>
                <a:spcPct val="103589"/>
              </a:lnSpc>
              <a:spcBef>
                <a:spcPts val="0"/>
              </a:spcBef>
              <a:spcAft>
                <a:spcPts val="0"/>
              </a:spcAft>
              <a:buClr>
                <a:srgbClr val="FFD602"/>
              </a:buClr>
              <a:buSzPts val="2800"/>
              <a:buFont typeface="Georgia"/>
              <a:buNone/>
              <a:defRPr sz="3733" b="1" i="0" u="none" strike="noStrike" cap="none">
                <a:solidFill>
                  <a:srgbClr val="FFD60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10" name="Google Shape;510;p54"/>
          <p:cNvSpPr txBox="1">
            <a:spLocks noGrp="1"/>
          </p:cNvSpPr>
          <p:nvPr>
            <p:ph type="body" idx="1"/>
          </p:nvPr>
        </p:nvSpPr>
        <p:spPr>
          <a:xfrm>
            <a:off x="8349102" y="1375071"/>
            <a:ext cx="3425517" cy="31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L="457200" marR="0" lvl="0" indent="-228600" algn="l" rtl="0">
              <a:lnSpc>
                <a:spcPct val="81247"/>
              </a:lnSpc>
              <a:spcBef>
                <a:spcPts val="0"/>
              </a:spcBef>
              <a:spcAft>
                <a:spcPts val="0"/>
              </a:spcAft>
              <a:buClr>
                <a:srgbClr val="214F9E"/>
              </a:buClr>
              <a:buSzPts val="2133"/>
              <a:buFont typeface="Arial"/>
              <a:buNone/>
              <a:defRPr sz="2133" b="0" i="0" u="none" strike="noStrike" cap="none">
                <a:solidFill>
                  <a:srgbClr val="1B448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1" name="Google Shape;511;p54"/>
          <p:cNvSpPr txBox="1">
            <a:spLocks noGrp="1"/>
          </p:cNvSpPr>
          <p:nvPr>
            <p:ph type="body" idx="2"/>
          </p:nvPr>
        </p:nvSpPr>
        <p:spPr>
          <a:xfrm>
            <a:off x="8349100" y="1846584"/>
            <a:ext cx="3425517" cy="3636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L="457200" marR="0" lvl="0" indent="-228600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rgbClr val="214F9E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1B448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2" name="Google Shape;512;p54"/>
          <p:cNvSpPr/>
          <p:nvPr/>
        </p:nvSpPr>
        <p:spPr>
          <a:xfrm>
            <a:off x="-504824" y="3340452"/>
            <a:ext cx="221245" cy="177097"/>
          </a:xfrm>
          <a:prstGeom prst="rect">
            <a:avLst/>
          </a:prstGeom>
          <a:solidFill>
            <a:srgbClr val="224F9E"/>
          </a:solidFill>
          <a:ln w="9525" cap="flat" cmpd="sng">
            <a:solidFill>
              <a:srgbClr val="224F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54"/>
          <p:cNvSpPr/>
          <p:nvPr/>
        </p:nvSpPr>
        <p:spPr>
          <a:xfrm>
            <a:off x="-504824" y="3701611"/>
            <a:ext cx="221245" cy="177097"/>
          </a:xfrm>
          <a:prstGeom prst="rect">
            <a:avLst/>
          </a:prstGeom>
          <a:solidFill>
            <a:srgbClr val="E917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54"/>
          <p:cNvSpPr/>
          <p:nvPr/>
        </p:nvSpPr>
        <p:spPr>
          <a:xfrm>
            <a:off x="-504824" y="2979292"/>
            <a:ext cx="221245" cy="177097"/>
          </a:xfrm>
          <a:prstGeom prst="rect">
            <a:avLst/>
          </a:prstGeom>
          <a:solidFill>
            <a:srgbClr val="FFD701"/>
          </a:solidFill>
          <a:ln w="9525" cap="flat" cmpd="sng">
            <a:solidFill>
              <a:srgbClr val="FFD7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54"/>
          <p:cNvSpPr/>
          <p:nvPr/>
        </p:nvSpPr>
        <p:spPr>
          <a:xfrm>
            <a:off x="-504824" y="4062772"/>
            <a:ext cx="221245" cy="177097"/>
          </a:xfrm>
          <a:prstGeom prst="rect">
            <a:avLst/>
          </a:prstGeom>
          <a:solidFill>
            <a:srgbClr val="F2CD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54"/>
          <p:cNvSpPr/>
          <p:nvPr/>
        </p:nvSpPr>
        <p:spPr>
          <a:xfrm>
            <a:off x="-504824" y="4423932"/>
            <a:ext cx="221245" cy="17709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73555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Slide V1 - Blue">
  <p:cSld name="Product Slide V1 - Blue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55"/>
          <p:cNvSpPr/>
          <p:nvPr/>
        </p:nvSpPr>
        <p:spPr>
          <a:xfrm>
            <a:off x="6096000" y="0"/>
            <a:ext cx="6096001" cy="6858000"/>
          </a:xfrm>
          <a:prstGeom prst="rect">
            <a:avLst/>
          </a:prstGeom>
          <a:solidFill>
            <a:srgbClr val="F2CB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55"/>
          <p:cNvSpPr txBox="1">
            <a:spLocks noGrp="1"/>
          </p:cNvSpPr>
          <p:nvPr>
            <p:ph type="title"/>
          </p:nvPr>
        </p:nvSpPr>
        <p:spPr>
          <a:xfrm>
            <a:off x="618447" y="273495"/>
            <a:ext cx="5074261" cy="54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R="0" lvl="0" algn="l" rtl="0">
              <a:lnSpc>
                <a:spcPct val="103589"/>
              </a:lnSpc>
              <a:spcBef>
                <a:spcPts val="0"/>
              </a:spcBef>
              <a:spcAft>
                <a:spcPts val="0"/>
              </a:spcAft>
              <a:buClr>
                <a:srgbClr val="FFD602"/>
              </a:buClr>
              <a:buSzPts val="2800"/>
              <a:buFont typeface="Georgia"/>
              <a:buNone/>
              <a:defRPr sz="3733" b="1" i="0" u="none" strike="noStrike" cap="none">
                <a:solidFill>
                  <a:srgbClr val="FFD60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20" name="Google Shape;520;p55"/>
          <p:cNvSpPr/>
          <p:nvPr/>
        </p:nvSpPr>
        <p:spPr>
          <a:xfrm>
            <a:off x="-34434" y="0"/>
            <a:ext cx="249587" cy="6858000"/>
          </a:xfrm>
          <a:prstGeom prst="rect">
            <a:avLst/>
          </a:prstGeom>
          <a:solidFill>
            <a:srgbClr val="224F9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55"/>
          <p:cNvSpPr>
            <a:spLocks noGrp="1"/>
          </p:cNvSpPr>
          <p:nvPr>
            <p:ph type="pic" idx="2"/>
          </p:nvPr>
        </p:nvSpPr>
        <p:spPr>
          <a:xfrm>
            <a:off x="6568018" y="423334"/>
            <a:ext cx="5151967" cy="6017684"/>
          </a:xfrm>
          <a:prstGeom prst="rect">
            <a:avLst/>
          </a:prstGeom>
          <a:noFill/>
          <a:ln>
            <a:noFill/>
          </a:ln>
        </p:spPr>
      </p:sp>
      <p:pic>
        <p:nvPicPr>
          <p:cNvPr id="522" name="Google Shape;522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06932" y="5671638"/>
            <a:ext cx="615824" cy="912868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p55"/>
          <p:cNvSpPr txBox="1">
            <a:spLocks noGrp="1"/>
          </p:cNvSpPr>
          <p:nvPr>
            <p:ph type="body" idx="1"/>
          </p:nvPr>
        </p:nvSpPr>
        <p:spPr>
          <a:xfrm>
            <a:off x="618447" y="977575"/>
            <a:ext cx="5074261" cy="31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L="457200" marR="0" lvl="0" indent="-228600" algn="l" rtl="0">
              <a:lnSpc>
                <a:spcPct val="81247"/>
              </a:lnSpc>
              <a:spcBef>
                <a:spcPts val="0"/>
              </a:spcBef>
              <a:spcAft>
                <a:spcPts val="0"/>
              </a:spcAft>
              <a:buClr>
                <a:srgbClr val="214F9E"/>
              </a:buClr>
              <a:buSzPts val="2133"/>
              <a:buFont typeface="Arial"/>
              <a:buNone/>
              <a:defRPr sz="2133" b="0" i="0" u="none" strike="noStrike" cap="none">
                <a:solidFill>
                  <a:srgbClr val="214F9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4" name="Google Shape;524;p55"/>
          <p:cNvSpPr txBox="1">
            <a:spLocks noGrp="1"/>
          </p:cNvSpPr>
          <p:nvPr>
            <p:ph type="body" idx="3"/>
          </p:nvPr>
        </p:nvSpPr>
        <p:spPr>
          <a:xfrm>
            <a:off x="618445" y="1449087"/>
            <a:ext cx="5074263" cy="513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L="457200" marR="0" lvl="0" indent="-330200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rgbClr val="E9171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14F9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5" name="Google Shape;525;p55"/>
          <p:cNvSpPr/>
          <p:nvPr/>
        </p:nvSpPr>
        <p:spPr>
          <a:xfrm>
            <a:off x="-504824" y="3340452"/>
            <a:ext cx="221245" cy="177097"/>
          </a:xfrm>
          <a:prstGeom prst="rect">
            <a:avLst/>
          </a:prstGeom>
          <a:solidFill>
            <a:srgbClr val="224F9E"/>
          </a:solidFill>
          <a:ln w="9525" cap="flat" cmpd="sng">
            <a:solidFill>
              <a:srgbClr val="224F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55"/>
          <p:cNvSpPr/>
          <p:nvPr/>
        </p:nvSpPr>
        <p:spPr>
          <a:xfrm>
            <a:off x="-504824" y="3701611"/>
            <a:ext cx="221245" cy="177097"/>
          </a:xfrm>
          <a:prstGeom prst="rect">
            <a:avLst/>
          </a:prstGeom>
          <a:solidFill>
            <a:srgbClr val="E917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55"/>
          <p:cNvSpPr/>
          <p:nvPr/>
        </p:nvSpPr>
        <p:spPr>
          <a:xfrm>
            <a:off x="-504824" y="2979292"/>
            <a:ext cx="221245" cy="177097"/>
          </a:xfrm>
          <a:prstGeom prst="rect">
            <a:avLst/>
          </a:prstGeom>
          <a:solidFill>
            <a:srgbClr val="FFD701"/>
          </a:solidFill>
          <a:ln w="9525" cap="flat" cmpd="sng">
            <a:solidFill>
              <a:srgbClr val="FFD7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55"/>
          <p:cNvSpPr/>
          <p:nvPr/>
        </p:nvSpPr>
        <p:spPr>
          <a:xfrm>
            <a:off x="-504824" y="4062772"/>
            <a:ext cx="221245" cy="177097"/>
          </a:xfrm>
          <a:prstGeom prst="rect">
            <a:avLst/>
          </a:prstGeom>
          <a:solidFill>
            <a:srgbClr val="F2CD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55"/>
          <p:cNvSpPr/>
          <p:nvPr/>
        </p:nvSpPr>
        <p:spPr>
          <a:xfrm>
            <a:off x="-504824" y="4423932"/>
            <a:ext cx="221245" cy="17709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27309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Slide V1 - Red">
  <p:cSld name="Product Slide V1 - Red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56"/>
          <p:cNvSpPr/>
          <p:nvPr/>
        </p:nvSpPr>
        <p:spPr>
          <a:xfrm>
            <a:off x="6096000" y="0"/>
            <a:ext cx="6096001" cy="6858000"/>
          </a:xfrm>
          <a:prstGeom prst="rect">
            <a:avLst/>
          </a:prstGeom>
          <a:solidFill>
            <a:srgbClr val="F2CB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56"/>
          <p:cNvSpPr txBox="1">
            <a:spLocks noGrp="1"/>
          </p:cNvSpPr>
          <p:nvPr>
            <p:ph type="title"/>
          </p:nvPr>
        </p:nvSpPr>
        <p:spPr>
          <a:xfrm>
            <a:off x="618447" y="273495"/>
            <a:ext cx="5074261" cy="54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R="0" lvl="0" algn="l" rtl="0">
              <a:lnSpc>
                <a:spcPct val="103589"/>
              </a:lnSpc>
              <a:spcBef>
                <a:spcPts val="0"/>
              </a:spcBef>
              <a:spcAft>
                <a:spcPts val="0"/>
              </a:spcAft>
              <a:buClr>
                <a:srgbClr val="FFD602"/>
              </a:buClr>
              <a:buSzPts val="2800"/>
              <a:buFont typeface="Georgia"/>
              <a:buNone/>
              <a:defRPr sz="3733" b="1" i="0" u="none" strike="noStrike" cap="none">
                <a:solidFill>
                  <a:srgbClr val="FFD60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33" name="Google Shape;533;p56"/>
          <p:cNvSpPr/>
          <p:nvPr/>
        </p:nvSpPr>
        <p:spPr>
          <a:xfrm>
            <a:off x="-34434" y="0"/>
            <a:ext cx="249587" cy="6858000"/>
          </a:xfrm>
          <a:prstGeom prst="rect">
            <a:avLst/>
          </a:prstGeom>
          <a:solidFill>
            <a:srgbClr val="E917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56"/>
          <p:cNvSpPr>
            <a:spLocks noGrp="1"/>
          </p:cNvSpPr>
          <p:nvPr>
            <p:ph type="pic" idx="2"/>
          </p:nvPr>
        </p:nvSpPr>
        <p:spPr>
          <a:xfrm>
            <a:off x="6568018" y="423334"/>
            <a:ext cx="5151967" cy="6017684"/>
          </a:xfrm>
          <a:prstGeom prst="rect">
            <a:avLst/>
          </a:prstGeom>
          <a:noFill/>
          <a:ln>
            <a:noFill/>
          </a:ln>
        </p:spPr>
      </p:sp>
      <p:pic>
        <p:nvPicPr>
          <p:cNvPr id="535" name="Google Shape;535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06932" y="5671638"/>
            <a:ext cx="615824" cy="912868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56"/>
          <p:cNvSpPr/>
          <p:nvPr/>
        </p:nvSpPr>
        <p:spPr>
          <a:xfrm>
            <a:off x="-504824" y="3340452"/>
            <a:ext cx="221245" cy="177097"/>
          </a:xfrm>
          <a:prstGeom prst="rect">
            <a:avLst/>
          </a:prstGeom>
          <a:solidFill>
            <a:srgbClr val="224F9E"/>
          </a:solidFill>
          <a:ln w="9525" cap="flat" cmpd="sng">
            <a:solidFill>
              <a:srgbClr val="224F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56"/>
          <p:cNvSpPr/>
          <p:nvPr/>
        </p:nvSpPr>
        <p:spPr>
          <a:xfrm>
            <a:off x="-504824" y="3701611"/>
            <a:ext cx="221245" cy="177097"/>
          </a:xfrm>
          <a:prstGeom prst="rect">
            <a:avLst/>
          </a:prstGeom>
          <a:solidFill>
            <a:srgbClr val="E917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56"/>
          <p:cNvSpPr/>
          <p:nvPr/>
        </p:nvSpPr>
        <p:spPr>
          <a:xfrm>
            <a:off x="-504824" y="2979292"/>
            <a:ext cx="221245" cy="177097"/>
          </a:xfrm>
          <a:prstGeom prst="rect">
            <a:avLst/>
          </a:prstGeom>
          <a:solidFill>
            <a:srgbClr val="FFD701"/>
          </a:solidFill>
          <a:ln w="9525" cap="flat" cmpd="sng">
            <a:solidFill>
              <a:srgbClr val="FFD7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56"/>
          <p:cNvSpPr/>
          <p:nvPr/>
        </p:nvSpPr>
        <p:spPr>
          <a:xfrm>
            <a:off x="-504824" y="4062772"/>
            <a:ext cx="221245" cy="177097"/>
          </a:xfrm>
          <a:prstGeom prst="rect">
            <a:avLst/>
          </a:prstGeom>
          <a:solidFill>
            <a:srgbClr val="F2CD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56"/>
          <p:cNvSpPr/>
          <p:nvPr/>
        </p:nvSpPr>
        <p:spPr>
          <a:xfrm>
            <a:off x="-504824" y="4423932"/>
            <a:ext cx="221245" cy="17709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56"/>
          <p:cNvSpPr txBox="1">
            <a:spLocks noGrp="1"/>
          </p:cNvSpPr>
          <p:nvPr>
            <p:ph type="body" idx="1"/>
          </p:nvPr>
        </p:nvSpPr>
        <p:spPr>
          <a:xfrm>
            <a:off x="618447" y="977575"/>
            <a:ext cx="5074261" cy="31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L="457200" marR="0" lvl="0" indent="-228600" algn="l" rtl="0">
              <a:lnSpc>
                <a:spcPct val="81247"/>
              </a:lnSpc>
              <a:spcBef>
                <a:spcPts val="0"/>
              </a:spcBef>
              <a:spcAft>
                <a:spcPts val="0"/>
              </a:spcAft>
              <a:buClr>
                <a:srgbClr val="214F9E"/>
              </a:buClr>
              <a:buSzPts val="2133"/>
              <a:buFont typeface="Arial"/>
              <a:buNone/>
              <a:defRPr sz="2133" b="0" i="0" u="none" strike="noStrike" cap="none">
                <a:solidFill>
                  <a:srgbClr val="214F9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2" name="Google Shape;542;p56"/>
          <p:cNvSpPr txBox="1">
            <a:spLocks noGrp="1"/>
          </p:cNvSpPr>
          <p:nvPr>
            <p:ph type="body" idx="3"/>
          </p:nvPr>
        </p:nvSpPr>
        <p:spPr>
          <a:xfrm>
            <a:off x="618445" y="1449087"/>
            <a:ext cx="5074263" cy="513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L="457200" marR="0" lvl="0" indent="-330200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rgbClr val="E9171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14F9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85568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Slide V1 - Yellow">
  <p:cSld name="Product Slide V1 - Yellow"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57"/>
          <p:cNvSpPr/>
          <p:nvPr/>
        </p:nvSpPr>
        <p:spPr>
          <a:xfrm>
            <a:off x="6096000" y="0"/>
            <a:ext cx="6096001" cy="6858000"/>
          </a:xfrm>
          <a:prstGeom prst="rect">
            <a:avLst/>
          </a:prstGeom>
          <a:solidFill>
            <a:srgbClr val="F2CB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57"/>
          <p:cNvSpPr txBox="1">
            <a:spLocks noGrp="1"/>
          </p:cNvSpPr>
          <p:nvPr>
            <p:ph type="title"/>
          </p:nvPr>
        </p:nvSpPr>
        <p:spPr>
          <a:xfrm>
            <a:off x="618447" y="273495"/>
            <a:ext cx="5074261" cy="54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R="0" lvl="0" algn="l" rtl="0">
              <a:lnSpc>
                <a:spcPct val="103589"/>
              </a:lnSpc>
              <a:spcBef>
                <a:spcPts val="0"/>
              </a:spcBef>
              <a:spcAft>
                <a:spcPts val="0"/>
              </a:spcAft>
              <a:buClr>
                <a:srgbClr val="E9171F"/>
              </a:buClr>
              <a:buSzPts val="2800"/>
              <a:buFont typeface="Georgia"/>
              <a:buNone/>
              <a:defRPr sz="3733" b="1" i="0" u="none" strike="noStrike" cap="none">
                <a:solidFill>
                  <a:srgbClr val="E9171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46" name="Google Shape;546;p57"/>
          <p:cNvSpPr txBox="1">
            <a:spLocks noGrp="1"/>
          </p:cNvSpPr>
          <p:nvPr>
            <p:ph type="body" idx="1"/>
          </p:nvPr>
        </p:nvSpPr>
        <p:spPr>
          <a:xfrm>
            <a:off x="618447" y="977575"/>
            <a:ext cx="5074261" cy="31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L="457200" marR="0" lvl="0" indent="-228600" algn="l" rtl="0">
              <a:lnSpc>
                <a:spcPct val="81247"/>
              </a:lnSpc>
              <a:spcBef>
                <a:spcPts val="0"/>
              </a:spcBef>
              <a:spcAft>
                <a:spcPts val="0"/>
              </a:spcAft>
              <a:buClr>
                <a:srgbClr val="214F9E"/>
              </a:buClr>
              <a:buSzPts val="2133"/>
              <a:buFont typeface="Arial"/>
              <a:buNone/>
              <a:defRPr sz="2133" b="0" i="0" u="none" strike="noStrike" cap="none">
                <a:solidFill>
                  <a:srgbClr val="214F9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7" name="Google Shape;547;p57"/>
          <p:cNvSpPr/>
          <p:nvPr/>
        </p:nvSpPr>
        <p:spPr>
          <a:xfrm>
            <a:off x="-34434" y="0"/>
            <a:ext cx="249587" cy="6858000"/>
          </a:xfrm>
          <a:prstGeom prst="rect">
            <a:avLst/>
          </a:prstGeom>
          <a:solidFill>
            <a:srgbClr val="FFD70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57"/>
          <p:cNvSpPr txBox="1">
            <a:spLocks noGrp="1"/>
          </p:cNvSpPr>
          <p:nvPr>
            <p:ph type="body" idx="2"/>
          </p:nvPr>
        </p:nvSpPr>
        <p:spPr>
          <a:xfrm>
            <a:off x="618445" y="1449087"/>
            <a:ext cx="5074263" cy="513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L="457200" marR="0" lvl="0" indent="-330200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rgbClr val="E9171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14F9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9" name="Google Shape;549;p57"/>
          <p:cNvSpPr>
            <a:spLocks noGrp="1"/>
          </p:cNvSpPr>
          <p:nvPr>
            <p:ph type="pic" idx="3"/>
          </p:nvPr>
        </p:nvSpPr>
        <p:spPr>
          <a:xfrm>
            <a:off x="6568018" y="423334"/>
            <a:ext cx="5151967" cy="6017684"/>
          </a:xfrm>
          <a:prstGeom prst="rect">
            <a:avLst/>
          </a:prstGeom>
          <a:noFill/>
          <a:ln>
            <a:noFill/>
          </a:ln>
        </p:spPr>
      </p:sp>
      <p:pic>
        <p:nvPicPr>
          <p:cNvPr id="550" name="Google Shape;550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06932" y="5671638"/>
            <a:ext cx="615824" cy="912868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57"/>
          <p:cNvSpPr/>
          <p:nvPr/>
        </p:nvSpPr>
        <p:spPr>
          <a:xfrm>
            <a:off x="-504824" y="3340452"/>
            <a:ext cx="221245" cy="177097"/>
          </a:xfrm>
          <a:prstGeom prst="rect">
            <a:avLst/>
          </a:prstGeom>
          <a:solidFill>
            <a:srgbClr val="224F9E"/>
          </a:solidFill>
          <a:ln w="9525" cap="flat" cmpd="sng">
            <a:solidFill>
              <a:srgbClr val="224F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57"/>
          <p:cNvSpPr/>
          <p:nvPr/>
        </p:nvSpPr>
        <p:spPr>
          <a:xfrm>
            <a:off x="-504824" y="3701611"/>
            <a:ext cx="221245" cy="177097"/>
          </a:xfrm>
          <a:prstGeom prst="rect">
            <a:avLst/>
          </a:prstGeom>
          <a:solidFill>
            <a:srgbClr val="E917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57"/>
          <p:cNvSpPr/>
          <p:nvPr/>
        </p:nvSpPr>
        <p:spPr>
          <a:xfrm>
            <a:off x="-504824" y="2979292"/>
            <a:ext cx="221245" cy="177097"/>
          </a:xfrm>
          <a:prstGeom prst="rect">
            <a:avLst/>
          </a:prstGeom>
          <a:solidFill>
            <a:srgbClr val="FFD701"/>
          </a:solidFill>
          <a:ln w="9525" cap="flat" cmpd="sng">
            <a:solidFill>
              <a:srgbClr val="FFD7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57"/>
          <p:cNvSpPr/>
          <p:nvPr/>
        </p:nvSpPr>
        <p:spPr>
          <a:xfrm>
            <a:off x="-504824" y="4062772"/>
            <a:ext cx="221245" cy="177097"/>
          </a:xfrm>
          <a:prstGeom prst="rect">
            <a:avLst/>
          </a:prstGeom>
          <a:solidFill>
            <a:srgbClr val="F2CD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57"/>
          <p:cNvSpPr/>
          <p:nvPr/>
        </p:nvSpPr>
        <p:spPr>
          <a:xfrm>
            <a:off x="-504824" y="4423932"/>
            <a:ext cx="221245" cy="17709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74799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Slide V2 - Red Lozenge">
  <p:cSld name="Product Slide V2 - Red Lozenge"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58"/>
          <p:cNvSpPr/>
          <p:nvPr/>
        </p:nvSpPr>
        <p:spPr>
          <a:xfrm>
            <a:off x="5514775" y="-1671435"/>
            <a:ext cx="10419907" cy="10200869"/>
          </a:xfrm>
          <a:prstGeom prst="ellipse">
            <a:avLst/>
          </a:prstGeom>
          <a:solidFill>
            <a:srgbClr val="E917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58"/>
          <p:cNvSpPr txBox="1">
            <a:spLocks noGrp="1"/>
          </p:cNvSpPr>
          <p:nvPr>
            <p:ph type="title"/>
          </p:nvPr>
        </p:nvSpPr>
        <p:spPr>
          <a:xfrm>
            <a:off x="618447" y="273495"/>
            <a:ext cx="5074261" cy="54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R="0" lvl="0" algn="l" rtl="0">
              <a:lnSpc>
                <a:spcPct val="103589"/>
              </a:lnSpc>
              <a:spcBef>
                <a:spcPts val="0"/>
              </a:spcBef>
              <a:spcAft>
                <a:spcPts val="0"/>
              </a:spcAft>
              <a:buClr>
                <a:srgbClr val="FFD602"/>
              </a:buClr>
              <a:buSzPts val="2800"/>
              <a:buFont typeface="Georgia"/>
              <a:buNone/>
              <a:defRPr sz="3733" b="1" i="0" u="none" strike="noStrike" cap="none">
                <a:solidFill>
                  <a:srgbClr val="FFD60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59" name="Google Shape;559;p58"/>
          <p:cNvSpPr txBox="1">
            <a:spLocks noGrp="1"/>
          </p:cNvSpPr>
          <p:nvPr>
            <p:ph type="body" idx="1"/>
          </p:nvPr>
        </p:nvSpPr>
        <p:spPr>
          <a:xfrm>
            <a:off x="618447" y="977575"/>
            <a:ext cx="5074261" cy="31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L="457200" marR="0" lvl="0" indent="-228600" algn="l" rtl="0">
              <a:lnSpc>
                <a:spcPct val="81247"/>
              </a:lnSpc>
              <a:spcBef>
                <a:spcPts val="0"/>
              </a:spcBef>
              <a:spcAft>
                <a:spcPts val="0"/>
              </a:spcAft>
              <a:buClr>
                <a:srgbClr val="214F9E"/>
              </a:buClr>
              <a:buSzPts val="2133"/>
              <a:buFont typeface="Arial"/>
              <a:buNone/>
              <a:defRPr sz="2133" b="0" i="0" u="none" strike="noStrike" cap="none">
                <a:solidFill>
                  <a:srgbClr val="214F9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0" name="Google Shape;560;p58"/>
          <p:cNvSpPr/>
          <p:nvPr/>
        </p:nvSpPr>
        <p:spPr>
          <a:xfrm>
            <a:off x="-34434" y="0"/>
            <a:ext cx="249587" cy="6858000"/>
          </a:xfrm>
          <a:prstGeom prst="rect">
            <a:avLst/>
          </a:prstGeom>
          <a:solidFill>
            <a:srgbClr val="E917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58"/>
          <p:cNvSpPr txBox="1">
            <a:spLocks noGrp="1"/>
          </p:cNvSpPr>
          <p:nvPr>
            <p:ph type="body" idx="2"/>
          </p:nvPr>
        </p:nvSpPr>
        <p:spPr>
          <a:xfrm>
            <a:off x="618445" y="1449087"/>
            <a:ext cx="4693559" cy="513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L="457200" marR="0" lvl="0" indent="-330200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rgbClr val="E9171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14F9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2" name="Google Shape;562;p58"/>
          <p:cNvSpPr>
            <a:spLocks noGrp="1"/>
          </p:cNvSpPr>
          <p:nvPr>
            <p:ph type="pic" idx="3"/>
          </p:nvPr>
        </p:nvSpPr>
        <p:spPr>
          <a:xfrm>
            <a:off x="6568018" y="423334"/>
            <a:ext cx="5151967" cy="6017684"/>
          </a:xfrm>
          <a:prstGeom prst="rect">
            <a:avLst/>
          </a:prstGeom>
          <a:noFill/>
          <a:ln>
            <a:noFill/>
          </a:ln>
        </p:spPr>
      </p:sp>
      <p:pic>
        <p:nvPicPr>
          <p:cNvPr id="563" name="Google Shape;563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06932" y="5671638"/>
            <a:ext cx="615824" cy="912868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58"/>
          <p:cNvSpPr/>
          <p:nvPr/>
        </p:nvSpPr>
        <p:spPr>
          <a:xfrm>
            <a:off x="-504824" y="3340452"/>
            <a:ext cx="221245" cy="177097"/>
          </a:xfrm>
          <a:prstGeom prst="rect">
            <a:avLst/>
          </a:prstGeom>
          <a:solidFill>
            <a:srgbClr val="224F9E"/>
          </a:solidFill>
          <a:ln w="9525" cap="flat" cmpd="sng">
            <a:solidFill>
              <a:srgbClr val="224F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58"/>
          <p:cNvSpPr/>
          <p:nvPr/>
        </p:nvSpPr>
        <p:spPr>
          <a:xfrm>
            <a:off x="-504824" y="3701611"/>
            <a:ext cx="221245" cy="177097"/>
          </a:xfrm>
          <a:prstGeom prst="rect">
            <a:avLst/>
          </a:prstGeom>
          <a:solidFill>
            <a:srgbClr val="E917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58"/>
          <p:cNvSpPr/>
          <p:nvPr/>
        </p:nvSpPr>
        <p:spPr>
          <a:xfrm>
            <a:off x="-504824" y="2979292"/>
            <a:ext cx="221245" cy="177097"/>
          </a:xfrm>
          <a:prstGeom prst="rect">
            <a:avLst/>
          </a:prstGeom>
          <a:solidFill>
            <a:srgbClr val="FFD701"/>
          </a:solidFill>
          <a:ln w="9525" cap="flat" cmpd="sng">
            <a:solidFill>
              <a:srgbClr val="FFD7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58"/>
          <p:cNvSpPr/>
          <p:nvPr/>
        </p:nvSpPr>
        <p:spPr>
          <a:xfrm>
            <a:off x="-504824" y="4062772"/>
            <a:ext cx="221245" cy="177097"/>
          </a:xfrm>
          <a:prstGeom prst="rect">
            <a:avLst/>
          </a:prstGeom>
          <a:solidFill>
            <a:srgbClr val="F2CD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58"/>
          <p:cNvSpPr/>
          <p:nvPr/>
        </p:nvSpPr>
        <p:spPr>
          <a:xfrm>
            <a:off x="-504824" y="4423932"/>
            <a:ext cx="221245" cy="17709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77539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Example Slide - Blue Lozenge">
  <p:cSld name="Table Example Slide - Blue Lozenge"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59"/>
          <p:cNvSpPr/>
          <p:nvPr/>
        </p:nvSpPr>
        <p:spPr>
          <a:xfrm>
            <a:off x="5514775" y="-1671435"/>
            <a:ext cx="10419907" cy="10200869"/>
          </a:xfrm>
          <a:prstGeom prst="ellipse">
            <a:avLst/>
          </a:prstGeom>
          <a:solidFill>
            <a:srgbClr val="1B44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59"/>
          <p:cNvSpPr txBox="1">
            <a:spLocks noGrp="1"/>
          </p:cNvSpPr>
          <p:nvPr>
            <p:ph type="title"/>
          </p:nvPr>
        </p:nvSpPr>
        <p:spPr>
          <a:xfrm>
            <a:off x="618447" y="273495"/>
            <a:ext cx="5074261" cy="54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R="0" lvl="0" algn="l" rtl="0">
              <a:lnSpc>
                <a:spcPct val="103589"/>
              </a:lnSpc>
              <a:spcBef>
                <a:spcPts val="0"/>
              </a:spcBef>
              <a:spcAft>
                <a:spcPts val="0"/>
              </a:spcAft>
              <a:buClr>
                <a:srgbClr val="FFD602"/>
              </a:buClr>
              <a:buSzPts val="2800"/>
              <a:buFont typeface="Georgia"/>
              <a:buNone/>
              <a:defRPr sz="3733" b="1" i="0" u="none" strike="noStrike" cap="none">
                <a:solidFill>
                  <a:srgbClr val="FFD60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72" name="Google Shape;572;p59"/>
          <p:cNvSpPr txBox="1">
            <a:spLocks noGrp="1"/>
          </p:cNvSpPr>
          <p:nvPr>
            <p:ph type="body" idx="1"/>
          </p:nvPr>
        </p:nvSpPr>
        <p:spPr>
          <a:xfrm>
            <a:off x="6511990" y="1000252"/>
            <a:ext cx="5074261" cy="31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L="457200" marR="0" lvl="0" indent="-228600" algn="l" rtl="0">
              <a:lnSpc>
                <a:spcPct val="81247"/>
              </a:lnSpc>
              <a:spcBef>
                <a:spcPts val="0"/>
              </a:spcBef>
              <a:spcAft>
                <a:spcPts val="0"/>
              </a:spcAft>
              <a:buClr>
                <a:srgbClr val="214F9E"/>
              </a:buClr>
              <a:buSzPts val="2133"/>
              <a:buFont typeface="Arial"/>
              <a:buNone/>
              <a:defRPr sz="2133" b="0" i="0" u="none" strike="noStrike" cap="none">
                <a:solidFill>
                  <a:srgbClr val="E9171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3" name="Google Shape;573;p59"/>
          <p:cNvSpPr/>
          <p:nvPr/>
        </p:nvSpPr>
        <p:spPr>
          <a:xfrm>
            <a:off x="-34434" y="0"/>
            <a:ext cx="249587" cy="6858000"/>
          </a:xfrm>
          <a:prstGeom prst="rect">
            <a:avLst/>
          </a:prstGeom>
          <a:solidFill>
            <a:srgbClr val="224F9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59"/>
          <p:cNvSpPr txBox="1">
            <a:spLocks noGrp="1"/>
          </p:cNvSpPr>
          <p:nvPr>
            <p:ph type="body" idx="2"/>
          </p:nvPr>
        </p:nvSpPr>
        <p:spPr>
          <a:xfrm>
            <a:off x="6511990" y="1495061"/>
            <a:ext cx="4693559" cy="513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L="457200" marR="0" lvl="0" indent="-330200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rgbClr val="E9171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75" name="Google Shape;575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06932" y="5671638"/>
            <a:ext cx="615824" cy="912868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59"/>
          <p:cNvSpPr/>
          <p:nvPr/>
        </p:nvSpPr>
        <p:spPr>
          <a:xfrm>
            <a:off x="-504824" y="3340452"/>
            <a:ext cx="221245" cy="177097"/>
          </a:xfrm>
          <a:prstGeom prst="rect">
            <a:avLst/>
          </a:prstGeom>
          <a:solidFill>
            <a:srgbClr val="224F9E"/>
          </a:solidFill>
          <a:ln w="9525" cap="flat" cmpd="sng">
            <a:solidFill>
              <a:srgbClr val="224F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59"/>
          <p:cNvSpPr/>
          <p:nvPr/>
        </p:nvSpPr>
        <p:spPr>
          <a:xfrm>
            <a:off x="-504824" y="3701611"/>
            <a:ext cx="221245" cy="177097"/>
          </a:xfrm>
          <a:prstGeom prst="rect">
            <a:avLst/>
          </a:prstGeom>
          <a:solidFill>
            <a:srgbClr val="E917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59"/>
          <p:cNvSpPr/>
          <p:nvPr/>
        </p:nvSpPr>
        <p:spPr>
          <a:xfrm>
            <a:off x="-504824" y="2979292"/>
            <a:ext cx="221245" cy="177097"/>
          </a:xfrm>
          <a:prstGeom prst="rect">
            <a:avLst/>
          </a:prstGeom>
          <a:solidFill>
            <a:srgbClr val="FFD701"/>
          </a:solidFill>
          <a:ln w="9525" cap="flat" cmpd="sng">
            <a:solidFill>
              <a:srgbClr val="FFD7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59"/>
          <p:cNvSpPr/>
          <p:nvPr/>
        </p:nvSpPr>
        <p:spPr>
          <a:xfrm>
            <a:off x="-504824" y="4062772"/>
            <a:ext cx="221245" cy="177097"/>
          </a:xfrm>
          <a:prstGeom prst="rect">
            <a:avLst/>
          </a:prstGeom>
          <a:solidFill>
            <a:srgbClr val="F2CD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59"/>
          <p:cNvSpPr/>
          <p:nvPr/>
        </p:nvSpPr>
        <p:spPr>
          <a:xfrm>
            <a:off x="-504824" y="4423932"/>
            <a:ext cx="221245" cy="17709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81" name="Google Shape;581;p59"/>
          <p:cNvGraphicFramePr/>
          <p:nvPr/>
        </p:nvGraphicFramePr>
        <p:xfrm>
          <a:off x="597475" y="117857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0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2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2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1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XXXXX</a:t>
                      </a:r>
                      <a:endParaRPr/>
                    </a:p>
                  </a:txBody>
                  <a:tcPr marL="121925" marR="121925" marT="60950" marB="60950">
                    <a:solidFill>
                      <a:srgbClr val="1B4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XXXXX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1B4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entury Gothic"/>
                        <a:buNone/>
                      </a:pPr>
                      <a:r>
                        <a:rPr lang="en-GB" sz="15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XXXXX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1B4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entury Gothic"/>
                        <a:buNone/>
                      </a:pPr>
                      <a:r>
                        <a:rPr lang="en-GB" sz="15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XXXXX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1B4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entury Gothic"/>
                        <a:buNone/>
                      </a:pPr>
                      <a:r>
                        <a:rPr lang="en-GB" sz="15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XXXXX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1B44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1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rgbClr val="1B448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xxxxx</a:t>
                      </a: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rgbClr val="1B448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xxxxx</a:t>
                      </a: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rgbClr val="1B448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xxxxx</a:t>
                      </a: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rgbClr val="1B448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xxxxx</a:t>
                      </a: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rgbClr val="1B448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xxxxx</a:t>
                      </a: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1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rgbClr val="1B448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xxxxx</a:t>
                      </a: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rgbClr val="1B448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xxxxx</a:t>
                      </a: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rgbClr val="1B448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xxxxx</a:t>
                      </a: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rgbClr val="1B448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xxxxx</a:t>
                      </a: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rgbClr val="1B448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xxxxx</a:t>
                      </a: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1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1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1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1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1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93006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Example Slide - Red Lozenge">
  <p:cSld name="Table Example Slide - Red Lozenge"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60"/>
          <p:cNvSpPr/>
          <p:nvPr/>
        </p:nvSpPr>
        <p:spPr>
          <a:xfrm>
            <a:off x="5514775" y="-1671435"/>
            <a:ext cx="10419907" cy="10200869"/>
          </a:xfrm>
          <a:prstGeom prst="ellipse">
            <a:avLst/>
          </a:prstGeom>
          <a:solidFill>
            <a:srgbClr val="E917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60"/>
          <p:cNvSpPr txBox="1">
            <a:spLocks noGrp="1"/>
          </p:cNvSpPr>
          <p:nvPr>
            <p:ph type="title"/>
          </p:nvPr>
        </p:nvSpPr>
        <p:spPr>
          <a:xfrm>
            <a:off x="618447" y="273495"/>
            <a:ext cx="5074261" cy="54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R="0" lvl="0" algn="l" rtl="0">
              <a:lnSpc>
                <a:spcPct val="103589"/>
              </a:lnSpc>
              <a:spcBef>
                <a:spcPts val="0"/>
              </a:spcBef>
              <a:spcAft>
                <a:spcPts val="0"/>
              </a:spcAft>
              <a:buClr>
                <a:srgbClr val="FFD602"/>
              </a:buClr>
              <a:buSzPts val="2800"/>
              <a:buFont typeface="Georgia"/>
              <a:buNone/>
              <a:defRPr sz="3733" b="1" i="0" u="none" strike="noStrike" cap="none">
                <a:solidFill>
                  <a:srgbClr val="FFD60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85" name="Google Shape;585;p60"/>
          <p:cNvSpPr txBox="1">
            <a:spLocks noGrp="1"/>
          </p:cNvSpPr>
          <p:nvPr>
            <p:ph type="body" idx="1"/>
          </p:nvPr>
        </p:nvSpPr>
        <p:spPr>
          <a:xfrm>
            <a:off x="6511990" y="1000252"/>
            <a:ext cx="5074261" cy="31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L="457200" marR="0" lvl="0" indent="-228600" algn="l" rtl="0">
              <a:lnSpc>
                <a:spcPct val="81247"/>
              </a:lnSpc>
              <a:spcBef>
                <a:spcPts val="0"/>
              </a:spcBef>
              <a:spcAft>
                <a:spcPts val="0"/>
              </a:spcAft>
              <a:buClr>
                <a:srgbClr val="214F9E"/>
              </a:buClr>
              <a:buSzPts val="2133"/>
              <a:buFont typeface="Arial"/>
              <a:buNone/>
              <a:defRPr sz="2133" b="0" i="0" u="none" strike="noStrike" cap="none">
                <a:solidFill>
                  <a:srgbClr val="1B448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6" name="Google Shape;586;p60"/>
          <p:cNvSpPr/>
          <p:nvPr/>
        </p:nvSpPr>
        <p:spPr>
          <a:xfrm>
            <a:off x="-34434" y="0"/>
            <a:ext cx="249587" cy="6858000"/>
          </a:xfrm>
          <a:prstGeom prst="rect">
            <a:avLst/>
          </a:prstGeom>
          <a:solidFill>
            <a:srgbClr val="E917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60"/>
          <p:cNvSpPr txBox="1">
            <a:spLocks noGrp="1"/>
          </p:cNvSpPr>
          <p:nvPr>
            <p:ph type="body" idx="2"/>
          </p:nvPr>
        </p:nvSpPr>
        <p:spPr>
          <a:xfrm>
            <a:off x="6511990" y="1495061"/>
            <a:ext cx="4693559" cy="513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L="457200" marR="0" lvl="0" indent="-330200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rgbClr val="1B448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88" name="Google Shape;588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06932" y="5671638"/>
            <a:ext cx="615824" cy="912868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p60"/>
          <p:cNvSpPr/>
          <p:nvPr/>
        </p:nvSpPr>
        <p:spPr>
          <a:xfrm>
            <a:off x="-504824" y="3340452"/>
            <a:ext cx="221245" cy="177097"/>
          </a:xfrm>
          <a:prstGeom prst="rect">
            <a:avLst/>
          </a:prstGeom>
          <a:solidFill>
            <a:srgbClr val="224F9E"/>
          </a:solidFill>
          <a:ln w="9525" cap="flat" cmpd="sng">
            <a:solidFill>
              <a:srgbClr val="224F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60"/>
          <p:cNvSpPr/>
          <p:nvPr/>
        </p:nvSpPr>
        <p:spPr>
          <a:xfrm>
            <a:off x="-504824" y="3701611"/>
            <a:ext cx="221245" cy="177097"/>
          </a:xfrm>
          <a:prstGeom prst="rect">
            <a:avLst/>
          </a:prstGeom>
          <a:solidFill>
            <a:srgbClr val="E917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60"/>
          <p:cNvSpPr/>
          <p:nvPr/>
        </p:nvSpPr>
        <p:spPr>
          <a:xfrm>
            <a:off x="-504824" y="2979292"/>
            <a:ext cx="221245" cy="177097"/>
          </a:xfrm>
          <a:prstGeom prst="rect">
            <a:avLst/>
          </a:prstGeom>
          <a:solidFill>
            <a:srgbClr val="FFD701"/>
          </a:solidFill>
          <a:ln w="9525" cap="flat" cmpd="sng">
            <a:solidFill>
              <a:srgbClr val="FFD7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60"/>
          <p:cNvSpPr/>
          <p:nvPr/>
        </p:nvSpPr>
        <p:spPr>
          <a:xfrm>
            <a:off x="-504824" y="4062772"/>
            <a:ext cx="221245" cy="177097"/>
          </a:xfrm>
          <a:prstGeom prst="rect">
            <a:avLst/>
          </a:prstGeom>
          <a:solidFill>
            <a:srgbClr val="F2CD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60"/>
          <p:cNvSpPr/>
          <p:nvPr/>
        </p:nvSpPr>
        <p:spPr>
          <a:xfrm>
            <a:off x="-504824" y="4423932"/>
            <a:ext cx="221245" cy="17709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94" name="Google Shape;594;p60"/>
          <p:cNvGraphicFramePr/>
          <p:nvPr/>
        </p:nvGraphicFramePr>
        <p:xfrm>
          <a:off x="597475" y="117857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0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2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2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1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XXXXX</a:t>
                      </a:r>
                      <a:endParaRPr/>
                    </a:p>
                  </a:txBody>
                  <a:tcPr marL="121925" marR="121925" marT="60950" marB="60950">
                    <a:solidFill>
                      <a:srgbClr val="1B4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XXXXX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1B4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entury Gothic"/>
                        <a:buNone/>
                      </a:pPr>
                      <a:r>
                        <a:rPr lang="en-GB" sz="15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XXXXX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1B4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entury Gothic"/>
                        <a:buNone/>
                      </a:pPr>
                      <a:r>
                        <a:rPr lang="en-GB" sz="15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XXXXX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1B4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entury Gothic"/>
                        <a:buNone/>
                      </a:pPr>
                      <a:r>
                        <a:rPr lang="en-GB" sz="15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XXXXX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1B44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1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rgbClr val="1B448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xxxxx</a:t>
                      </a: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rgbClr val="1B448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xxxxx</a:t>
                      </a: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rgbClr val="1B448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xxxxx</a:t>
                      </a: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rgbClr val="1B448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xxxxx</a:t>
                      </a: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rgbClr val="1B448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xxxxx</a:t>
                      </a: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1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rgbClr val="1B448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xxxxx</a:t>
                      </a: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rgbClr val="1B448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xxxxx</a:t>
                      </a: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rgbClr val="1B448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xxxxx</a:t>
                      </a: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rgbClr val="1B448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xxxxx</a:t>
                      </a: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rgbClr val="1B448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xxxxx</a:t>
                      </a: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1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1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1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1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1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5113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Example Slide - Yellow Lozenge">
  <p:cSld name="Table Example Slide - Yellow Lozenge"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61"/>
          <p:cNvSpPr/>
          <p:nvPr/>
        </p:nvSpPr>
        <p:spPr>
          <a:xfrm>
            <a:off x="5514775" y="-1671435"/>
            <a:ext cx="10419907" cy="10200869"/>
          </a:xfrm>
          <a:prstGeom prst="ellipse">
            <a:avLst/>
          </a:prstGeom>
          <a:solidFill>
            <a:srgbClr val="FFD7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p61"/>
          <p:cNvSpPr txBox="1">
            <a:spLocks noGrp="1"/>
          </p:cNvSpPr>
          <p:nvPr>
            <p:ph type="title"/>
          </p:nvPr>
        </p:nvSpPr>
        <p:spPr>
          <a:xfrm>
            <a:off x="618447" y="273495"/>
            <a:ext cx="5074261" cy="54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R="0" lvl="0" algn="l" rtl="0">
              <a:lnSpc>
                <a:spcPct val="103589"/>
              </a:lnSpc>
              <a:spcBef>
                <a:spcPts val="0"/>
              </a:spcBef>
              <a:spcAft>
                <a:spcPts val="0"/>
              </a:spcAft>
              <a:buClr>
                <a:srgbClr val="E9171F"/>
              </a:buClr>
              <a:buSzPts val="2800"/>
              <a:buFont typeface="Georgia"/>
              <a:buNone/>
              <a:defRPr sz="3733" b="1" i="0" u="none" strike="noStrike" cap="none">
                <a:solidFill>
                  <a:srgbClr val="E9171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98" name="Google Shape;598;p61"/>
          <p:cNvSpPr txBox="1">
            <a:spLocks noGrp="1"/>
          </p:cNvSpPr>
          <p:nvPr>
            <p:ph type="body" idx="1"/>
          </p:nvPr>
        </p:nvSpPr>
        <p:spPr>
          <a:xfrm>
            <a:off x="6511990" y="1000252"/>
            <a:ext cx="5074261" cy="31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L="457200" marR="0" lvl="0" indent="-228600" algn="l" rtl="0">
              <a:lnSpc>
                <a:spcPct val="81247"/>
              </a:lnSpc>
              <a:spcBef>
                <a:spcPts val="0"/>
              </a:spcBef>
              <a:spcAft>
                <a:spcPts val="0"/>
              </a:spcAft>
              <a:buClr>
                <a:srgbClr val="214F9E"/>
              </a:buClr>
              <a:buSzPts val="2133"/>
              <a:buFont typeface="Arial"/>
              <a:buNone/>
              <a:defRPr sz="2133" b="0" i="0" u="none" strike="noStrike" cap="none">
                <a:solidFill>
                  <a:srgbClr val="E9171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9" name="Google Shape;599;p61"/>
          <p:cNvSpPr/>
          <p:nvPr/>
        </p:nvSpPr>
        <p:spPr>
          <a:xfrm>
            <a:off x="-34434" y="0"/>
            <a:ext cx="249587" cy="6858000"/>
          </a:xfrm>
          <a:prstGeom prst="rect">
            <a:avLst/>
          </a:prstGeom>
          <a:solidFill>
            <a:srgbClr val="FFD70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61"/>
          <p:cNvSpPr txBox="1">
            <a:spLocks noGrp="1"/>
          </p:cNvSpPr>
          <p:nvPr>
            <p:ph type="body" idx="2"/>
          </p:nvPr>
        </p:nvSpPr>
        <p:spPr>
          <a:xfrm>
            <a:off x="6511990" y="1495061"/>
            <a:ext cx="4693559" cy="513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L="457200" marR="0" lvl="0" indent="-330200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rgbClr val="E9171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01" name="Google Shape;601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06932" y="5671638"/>
            <a:ext cx="615824" cy="912868"/>
          </a:xfrm>
          <a:prstGeom prst="rect">
            <a:avLst/>
          </a:prstGeom>
          <a:noFill/>
          <a:ln>
            <a:noFill/>
          </a:ln>
        </p:spPr>
      </p:pic>
      <p:sp>
        <p:nvSpPr>
          <p:cNvPr id="602" name="Google Shape;602;p61"/>
          <p:cNvSpPr/>
          <p:nvPr/>
        </p:nvSpPr>
        <p:spPr>
          <a:xfrm>
            <a:off x="-504824" y="3340452"/>
            <a:ext cx="221245" cy="177097"/>
          </a:xfrm>
          <a:prstGeom prst="rect">
            <a:avLst/>
          </a:prstGeom>
          <a:solidFill>
            <a:srgbClr val="224F9E"/>
          </a:solidFill>
          <a:ln w="9525" cap="flat" cmpd="sng">
            <a:solidFill>
              <a:srgbClr val="224F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61"/>
          <p:cNvSpPr/>
          <p:nvPr/>
        </p:nvSpPr>
        <p:spPr>
          <a:xfrm>
            <a:off x="-504824" y="3701611"/>
            <a:ext cx="221245" cy="177097"/>
          </a:xfrm>
          <a:prstGeom prst="rect">
            <a:avLst/>
          </a:prstGeom>
          <a:solidFill>
            <a:srgbClr val="E917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61"/>
          <p:cNvSpPr/>
          <p:nvPr/>
        </p:nvSpPr>
        <p:spPr>
          <a:xfrm>
            <a:off x="-504824" y="2979292"/>
            <a:ext cx="221245" cy="177097"/>
          </a:xfrm>
          <a:prstGeom prst="rect">
            <a:avLst/>
          </a:prstGeom>
          <a:solidFill>
            <a:srgbClr val="FFD701"/>
          </a:solidFill>
          <a:ln w="9525" cap="flat" cmpd="sng">
            <a:solidFill>
              <a:srgbClr val="FFD7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61"/>
          <p:cNvSpPr/>
          <p:nvPr/>
        </p:nvSpPr>
        <p:spPr>
          <a:xfrm>
            <a:off x="-504824" y="4062772"/>
            <a:ext cx="221245" cy="177097"/>
          </a:xfrm>
          <a:prstGeom prst="rect">
            <a:avLst/>
          </a:prstGeom>
          <a:solidFill>
            <a:srgbClr val="F2CD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61"/>
          <p:cNvSpPr/>
          <p:nvPr/>
        </p:nvSpPr>
        <p:spPr>
          <a:xfrm>
            <a:off x="-504824" y="4423932"/>
            <a:ext cx="221245" cy="17709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07" name="Google Shape;607;p61"/>
          <p:cNvGraphicFramePr/>
          <p:nvPr/>
        </p:nvGraphicFramePr>
        <p:xfrm>
          <a:off x="597475" y="117857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0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2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2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1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XXXXX</a:t>
                      </a:r>
                      <a:endParaRPr/>
                    </a:p>
                  </a:txBody>
                  <a:tcPr marL="121925" marR="121925" marT="60950" marB="60950">
                    <a:solidFill>
                      <a:srgbClr val="1B4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XXXXX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1B4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entury Gothic"/>
                        <a:buNone/>
                      </a:pPr>
                      <a:r>
                        <a:rPr lang="en-GB" sz="15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XXXXX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1B4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entury Gothic"/>
                        <a:buNone/>
                      </a:pPr>
                      <a:r>
                        <a:rPr lang="en-GB" sz="15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XXXXX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1B4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entury Gothic"/>
                        <a:buNone/>
                      </a:pPr>
                      <a:r>
                        <a:rPr lang="en-GB" sz="15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XXXXX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1B44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1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rgbClr val="1B448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xxxxx</a:t>
                      </a: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rgbClr val="1B448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xxxxx</a:t>
                      </a: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rgbClr val="1B448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xxxxx</a:t>
                      </a: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rgbClr val="1B448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xxxxx</a:t>
                      </a: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rgbClr val="1B448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xxxxx</a:t>
                      </a: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1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rgbClr val="1B448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xxxxx</a:t>
                      </a: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rgbClr val="1B448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xxxxx</a:t>
                      </a: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rgbClr val="1B448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xxxxx</a:t>
                      </a: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rgbClr val="1B448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xxxxx</a:t>
                      </a: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rgbClr val="1B448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xxxxx</a:t>
                      </a: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1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1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1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1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1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07781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Slide - Blue Lozenge">
  <p:cSld name="Table Slide - Blue Lozenge"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62"/>
          <p:cNvSpPr/>
          <p:nvPr/>
        </p:nvSpPr>
        <p:spPr>
          <a:xfrm>
            <a:off x="5514775" y="-1671435"/>
            <a:ext cx="10419907" cy="10200869"/>
          </a:xfrm>
          <a:prstGeom prst="ellipse">
            <a:avLst/>
          </a:prstGeom>
          <a:solidFill>
            <a:srgbClr val="1B44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p62"/>
          <p:cNvSpPr txBox="1">
            <a:spLocks noGrp="1"/>
          </p:cNvSpPr>
          <p:nvPr>
            <p:ph type="title"/>
          </p:nvPr>
        </p:nvSpPr>
        <p:spPr>
          <a:xfrm>
            <a:off x="618447" y="273495"/>
            <a:ext cx="5074261" cy="54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R="0" lvl="0" algn="l" rtl="0">
              <a:lnSpc>
                <a:spcPct val="103589"/>
              </a:lnSpc>
              <a:spcBef>
                <a:spcPts val="0"/>
              </a:spcBef>
              <a:spcAft>
                <a:spcPts val="0"/>
              </a:spcAft>
              <a:buClr>
                <a:srgbClr val="FFD602"/>
              </a:buClr>
              <a:buSzPts val="2800"/>
              <a:buFont typeface="Georgia"/>
              <a:buNone/>
              <a:defRPr sz="3733" b="1" i="0" u="none" strike="noStrike" cap="none">
                <a:solidFill>
                  <a:srgbClr val="FFD60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11" name="Google Shape;611;p62"/>
          <p:cNvSpPr txBox="1">
            <a:spLocks noGrp="1"/>
          </p:cNvSpPr>
          <p:nvPr>
            <p:ph type="body" idx="1"/>
          </p:nvPr>
        </p:nvSpPr>
        <p:spPr>
          <a:xfrm>
            <a:off x="6511990" y="1000252"/>
            <a:ext cx="5074261" cy="31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L="457200" marR="0" lvl="0" indent="-228600" algn="l" rtl="0">
              <a:lnSpc>
                <a:spcPct val="81247"/>
              </a:lnSpc>
              <a:spcBef>
                <a:spcPts val="0"/>
              </a:spcBef>
              <a:spcAft>
                <a:spcPts val="0"/>
              </a:spcAft>
              <a:buClr>
                <a:srgbClr val="214F9E"/>
              </a:buClr>
              <a:buSzPts val="2133"/>
              <a:buFont typeface="Arial"/>
              <a:buNone/>
              <a:defRPr sz="2133" b="0" i="0" u="none" strike="noStrike" cap="none">
                <a:solidFill>
                  <a:srgbClr val="E9171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2" name="Google Shape;612;p62"/>
          <p:cNvSpPr/>
          <p:nvPr/>
        </p:nvSpPr>
        <p:spPr>
          <a:xfrm>
            <a:off x="-34434" y="0"/>
            <a:ext cx="249587" cy="6858000"/>
          </a:xfrm>
          <a:prstGeom prst="rect">
            <a:avLst/>
          </a:prstGeom>
          <a:solidFill>
            <a:srgbClr val="224F9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Google Shape;613;p62"/>
          <p:cNvSpPr txBox="1">
            <a:spLocks noGrp="1"/>
          </p:cNvSpPr>
          <p:nvPr>
            <p:ph type="body" idx="2"/>
          </p:nvPr>
        </p:nvSpPr>
        <p:spPr>
          <a:xfrm>
            <a:off x="6511990" y="1495061"/>
            <a:ext cx="4693559" cy="513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L="457200" marR="0" lvl="0" indent="-330200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rgbClr val="E9171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14" name="Google Shape;614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06932" y="5671638"/>
            <a:ext cx="615824" cy="912868"/>
          </a:xfrm>
          <a:prstGeom prst="rect">
            <a:avLst/>
          </a:prstGeom>
          <a:noFill/>
          <a:ln>
            <a:noFill/>
          </a:ln>
        </p:spPr>
      </p:pic>
      <p:sp>
        <p:nvSpPr>
          <p:cNvPr id="615" name="Google Shape;615;p62"/>
          <p:cNvSpPr/>
          <p:nvPr/>
        </p:nvSpPr>
        <p:spPr>
          <a:xfrm>
            <a:off x="-504824" y="3340452"/>
            <a:ext cx="221245" cy="177097"/>
          </a:xfrm>
          <a:prstGeom prst="rect">
            <a:avLst/>
          </a:prstGeom>
          <a:solidFill>
            <a:srgbClr val="224F9E"/>
          </a:solidFill>
          <a:ln w="9525" cap="flat" cmpd="sng">
            <a:solidFill>
              <a:srgbClr val="224F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62"/>
          <p:cNvSpPr/>
          <p:nvPr/>
        </p:nvSpPr>
        <p:spPr>
          <a:xfrm>
            <a:off x="-504824" y="3701611"/>
            <a:ext cx="221245" cy="177097"/>
          </a:xfrm>
          <a:prstGeom prst="rect">
            <a:avLst/>
          </a:prstGeom>
          <a:solidFill>
            <a:srgbClr val="E917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62"/>
          <p:cNvSpPr/>
          <p:nvPr/>
        </p:nvSpPr>
        <p:spPr>
          <a:xfrm>
            <a:off x="-504824" y="2979292"/>
            <a:ext cx="221245" cy="177097"/>
          </a:xfrm>
          <a:prstGeom prst="rect">
            <a:avLst/>
          </a:prstGeom>
          <a:solidFill>
            <a:srgbClr val="FFD701"/>
          </a:solidFill>
          <a:ln w="9525" cap="flat" cmpd="sng">
            <a:solidFill>
              <a:srgbClr val="FFD7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62"/>
          <p:cNvSpPr/>
          <p:nvPr/>
        </p:nvSpPr>
        <p:spPr>
          <a:xfrm>
            <a:off x="-504824" y="4062772"/>
            <a:ext cx="221245" cy="177097"/>
          </a:xfrm>
          <a:prstGeom prst="rect">
            <a:avLst/>
          </a:prstGeom>
          <a:solidFill>
            <a:srgbClr val="F2CD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62"/>
          <p:cNvSpPr/>
          <p:nvPr/>
        </p:nvSpPr>
        <p:spPr>
          <a:xfrm>
            <a:off x="-504824" y="4423932"/>
            <a:ext cx="221245" cy="17709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p62"/>
          <p:cNvSpPr>
            <a:spLocks noGrp="1"/>
          </p:cNvSpPr>
          <p:nvPr>
            <p:ph type="tbl" idx="3"/>
          </p:nvPr>
        </p:nvSpPr>
        <p:spPr>
          <a:xfrm>
            <a:off x="618067" y="1083733"/>
            <a:ext cx="4720167" cy="554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6939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 - Red">
  <p:cSld name="Contents - Red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>
            <a:spLocks noGrp="1"/>
          </p:cNvSpPr>
          <p:nvPr>
            <p:ph type="title"/>
          </p:nvPr>
        </p:nvSpPr>
        <p:spPr>
          <a:xfrm>
            <a:off x="618446" y="273495"/>
            <a:ext cx="5602815" cy="54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R="0" lvl="0" algn="l" rtl="0">
              <a:lnSpc>
                <a:spcPct val="103589"/>
              </a:lnSpc>
              <a:spcBef>
                <a:spcPts val="0"/>
              </a:spcBef>
              <a:spcAft>
                <a:spcPts val="0"/>
              </a:spcAft>
              <a:buClr>
                <a:srgbClr val="1B4481"/>
              </a:buClr>
              <a:buSzPts val="2800"/>
              <a:buFont typeface="Georgia"/>
              <a:buNone/>
              <a:defRPr sz="3733" b="1" i="0" u="none" strike="noStrike" cap="none">
                <a:solidFill>
                  <a:srgbClr val="1B448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1" name="Google Shape;81;p18"/>
          <p:cNvSpPr/>
          <p:nvPr/>
        </p:nvSpPr>
        <p:spPr>
          <a:xfrm>
            <a:off x="-34434" y="0"/>
            <a:ext cx="249587" cy="6858000"/>
          </a:xfrm>
          <a:prstGeom prst="rect">
            <a:avLst/>
          </a:prstGeom>
          <a:solidFill>
            <a:srgbClr val="E917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" name="Google Shape;8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06932" y="5671638"/>
            <a:ext cx="615824" cy="912868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618446" y="977575"/>
            <a:ext cx="5602815" cy="31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L="457200" marR="0" lvl="0" indent="-228600" algn="l" rtl="0">
              <a:lnSpc>
                <a:spcPct val="92822"/>
              </a:lnSpc>
              <a:spcBef>
                <a:spcPts val="0"/>
              </a:spcBef>
              <a:spcAft>
                <a:spcPts val="0"/>
              </a:spcAft>
              <a:buClr>
                <a:srgbClr val="214F9E"/>
              </a:buClr>
              <a:buSzPts val="1867"/>
              <a:buFont typeface="Arial"/>
              <a:buNone/>
              <a:defRPr sz="1867" b="1" i="0" u="none" strike="noStrike" cap="none">
                <a:solidFill>
                  <a:srgbClr val="E9171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618445" y="1449087"/>
            <a:ext cx="5602815" cy="513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L="457200" marR="0" lvl="0" indent="-330200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rgbClr val="E9171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14F9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6319943" y="1449087"/>
            <a:ext cx="981787" cy="513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L="457200" marR="0" lvl="0" indent="-228600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rgbClr val="214F9E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14F9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8"/>
          <p:cNvSpPr/>
          <p:nvPr/>
        </p:nvSpPr>
        <p:spPr>
          <a:xfrm>
            <a:off x="-504824" y="3340452"/>
            <a:ext cx="221245" cy="177097"/>
          </a:xfrm>
          <a:prstGeom prst="rect">
            <a:avLst/>
          </a:prstGeom>
          <a:solidFill>
            <a:srgbClr val="224F9E"/>
          </a:solidFill>
          <a:ln w="9525" cap="flat" cmpd="sng">
            <a:solidFill>
              <a:srgbClr val="224F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8"/>
          <p:cNvSpPr/>
          <p:nvPr/>
        </p:nvSpPr>
        <p:spPr>
          <a:xfrm>
            <a:off x="-504824" y="3701611"/>
            <a:ext cx="221245" cy="177097"/>
          </a:xfrm>
          <a:prstGeom prst="rect">
            <a:avLst/>
          </a:prstGeom>
          <a:solidFill>
            <a:srgbClr val="E917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8"/>
          <p:cNvSpPr/>
          <p:nvPr/>
        </p:nvSpPr>
        <p:spPr>
          <a:xfrm>
            <a:off x="-504824" y="2979292"/>
            <a:ext cx="221245" cy="177097"/>
          </a:xfrm>
          <a:prstGeom prst="rect">
            <a:avLst/>
          </a:prstGeom>
          <a:solidFill>
            <a:srgbClr val="FFD701"/>
          </a:solidFill>
          <a:ln w="9525" cap="flat" cmpd="sng">
            <a:solidFill>
              <a:srgbClr val="FFD7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8"/>
          <p:cNvSpPr/>
          <p:nvPr/>
        </p:nvSpPr>
        <p:spPr>
          <a:xfrm>
            <a:off x="-504824" y="4062772"/>
            <a:ext cx="221245" cy="177097"/>
          </a:xfrm>
          <a:prstGeom prst="rect">
            <a:avLst/>
          </a:prstGeom>
          <a:solidFill>
            <a:srgbClr val="F2CD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8"/>
          <p:cNvSpPr/>
          <p:nvPr/>
        </p:nvSpPr>
        <p:spPr>
          <a:xfrm>
            <a:off x="-504824" y="4423932"/>
            <a:ext cx="221245" cy="17709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9526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Slide - Red Lozenge">
  <p:cSld name="Table Slide - Red Lozenge"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63"/>
          <p:cNvSpPr/>
          <p:nvPr/>
        </p:nvSpPr>
        <p:spPr>
          <a:xfrm>
            <a:off x="5514775" y="-1671435"/>
            <a:ext cx="10419907" cy="10200869"/>
          </a:xfrm>
          <a:prstGeom prst="ellipse">
            <a:avLst/>
          </a:prstGeom>
          <a:solidFill>
            <a:srgbClr val="E917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63"/>
          <p:cNvSpPr txBox="1">
            <a:spLocks noGrp="1"/>
          </p:cNvSpPr>
          <p:nvPr>
            <p:ph type="title"/>
          </p:nvPr>
        </p:nvSpPr>
        <p:spPr>
          <a:xfrm>
            <a:off x="618447" y="273495"/>
            <a:ext cx="5074261" cy="54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R="0" lvl="0" algn="l" rtl="0">
              <a:lnSpc>
                <a:spcPct val="103589"/>
              </a:lnSpc>
              <a:spcBef>
                <a:spcPts val="0"/>
              </a:spcBef>
              <a:spcAft>
                <a:spcPts val="0"/>
              </a:spcAft>
              <a:buClr>
                <a:srgbClr val="FFD602"/>
              </a:buClr>
              <a:buSzPts val="2800"/>
              <a:buFont typeface="Georgia"/>
              <a:buNone/>
              <a:defRPr sz="3733" b="1" i="0" u="none" strike="noStrike" cap="none">
                <a:solidFill>
                  <a:srgbClr val="FFD60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24" name="Google Shape;624;p63"/>
          <p:cNvSpPr/>
          <p:nvPr/>
        </p:nvSpPr>
        <p:spPr>
          <a:xfrm>
            <a:off x="-34434" y="0"/>
            <a:ext cx="249587" cy="6858000"/>
          </a:xfrm>
          <a:prstGeom prst="rect">
            <a:avLst/>
          </a:prstGeom>
          <a:solidFill>
            <a:srgbClr val="E917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5" name="Google Shape;625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06932" y="5671638"/>
            <a:ext cx="615824" cy="912868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63"/>
          <p:cNvSpPr/>
          <p:nvPr/>
        </p:nvSpPr>
        <p:spPr>
          <a:xfrm>
            <a:off x="-504824" y="3340452"/>
            <a:ext cx="221245" cy="177097"/>
          </a:xfrm>
          <a:prstGeom prst="rect">
            <a:avLst/>
          </a:prstGeom>
          <a:solidFill>
            <a:srgbClr val="224F9E"/>
          </a:solidFill>
          <a:ln w="9525" cap="flat" cmpd="sng">
            <a:solidFill>
              <a:srgbClr val="224F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63"/>
          <p:cNvSpPr/>
          <p:nvPr/>
        </p:nvSpPr>
        <p:spPr>
          <a:xfrm>
            <a:off x="-504824" y="3701611"/>
            <a:ext cx="221245" cy="177097"/>
          </a:xfrm>
          <a:prstGeom prst="rect">
            <a:avLst/>
          </a:prstGeom>
          <a:solidFill>
            <a:srgbClr val="E917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63"/>
          <p:cNvSpPr/>
          <p:nvPr/>
        </p:nvSpPr>
        <p:spPr>
          <a:xfrm>
            <a:off x="-504824" y="2979292"/>
            <a:ext cx="221245" cy="177097"/>
          </a:xfrm>
          <a:prstGeom prst="rect">
            <a:avLst/>
          </a:prstGeom>
          <a:solidFill>
            <a:srgbClr val="FFD701"/>
          </a:solidFill>
          <a:ln w="9525" cap="flat" cmpd="sng">
            <a:solidFill>
              <a:srgbClr val="FFD7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63"/>
          <p:cNvSpPr/>
          <p:nvPr/>
        </p:nvSpPr>
        <p:spPr>
          <a:xfrm>
            <a:off x="-504824" y="4062772"/>
            <a:ext cx="221245" cy="177097"/>
          </a:xfrm>
          <a:prstGeom prst="rect">
            <a:avLst/>
          </a:prstGeom>
          <a:solidFill>
            <a:srgbClr val="F2CD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p63"/>
          <p:cNvSpPr/>
          <p:nvPr/>
        </p:nvSpPr>
        <p:spPr>
          <a:xfrm>
            <a:off x="-504824" y="4423932"/>
            <a:ext cx="221245" cy="17709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p63"/>
          <p:cNvSpPr>
            <a:spLocks noGrp="1"/>
          </p:cNvSpPr>
          <p:nvPr>
            <p:ph type="tbl" idx="2"/>
          </p:nvPr>
        </p:nvSpPr>
        <p:spPr>
          <a:xfrm>
            <a:off x="618067" y="1083733"/>
            <a:ext cx="4720167" cy="554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2" name="Google Shape;632;p63"/>
          <p:cNvSpPr txBox="1">
            <a:spLocks noGrp="1"/>
          </p:cNvSpPr>
          <p:nvPr>
            <p:ph type="body" idx="1"/>
          </p:nvPr>
        </p:nvSpPr>
        <p:spPr>
          <a:xfrm>
            <a:off x="6511990" y="1000252"/>
            <a:ext cx="5074261" cy="31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L="457200" marR="0" lvl="0" indent="-228600" algn="l" rtl="0">
              <a:lnSpc>
                <a:spcPct val="81247"/>
              </a:lnSpc>
              <a:spcBef>
                <a:spcPts val="0"/>
              </a:spcBef>
              <a:spcAft>
                <a:spcPts val="0"/>
              </a:spcAft>
              <a:buClr>
                <a:srgbClr val="214F9E"/>
              </a:buClr>
              <a:buSzPts val="2133"/>
              <a:buFont typeface="Arial"/>
              <a:buNone/>
              <a:defRPr sz="2133" b="0" i="0" u="none" strike="noStrike" cap="none">
                <a:solidFill>
                  <a:srgbClr val="1B448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3" name="Google Shape;633;p63"/>
          <p:cNvSpPr txBox="1">
            <a:spLocks noGrp="1"/>
          </p:cNvSpPr>
          <p:nvPr>
            <p:ph type="body" idx="3"/>
          </p:nvPr>
        </p:nvSpPr>
        <p:spPr>
          <a:xfrm>
            <a:off x="6511990" y="1495061"/>
            <a:ext cx="4693559" cy="513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L="457200" marR="0" lvl="0" indent="-330200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rgbClr val="1B448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14843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Slide - Yellow Lozenge">
  <p:cSld name="Table Slide - Yellow Lozenge"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64"/>
          <p:cNvSpPr/>
          <p:nvPr/>
        </p:nvSpPr>
        <p:spPr>
          <a:xfrm>
            <a:off x="5514775" y="-1671435"/>
            <a:ext cx="10419907" cy="10200869"/>
          </a:xfrm>
          <a:prstGeom prst="ellipse">
            <a:avLst/>
          </a:prstGeom>
          <a:solidFill>
            <a:srgbClr val="FFD7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p64"/>
          <p:cNvSpPr/>
          <p:nvPr/>
        </p:nvSpPr>
        <p:spPr>
          <a:xfrm>
            <a:off x="-34434" y="0"/>
            <a:ext cx="249587" cy="6858000"/>
          </a:xfrm>
          <a:prstGeom prst="rect">
            <a:avLst/>
          </a:prstGeom>
          <a:solidFill>
            <a:srgbClr val="FFD70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7" name="Google Shape;637;p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06932" y="5671638"/>
            <a:ext cx="615824" cy="912868"/>
          </a:xfrm>
          <a:prstGeom prst="rect">
            <a:avLst/>
          </a:prstGeom>
          <a:noFill/>
          <a:ln>
            <a:noFill/>
          </a:ln>
        </p:spPr>
      </p:pic>
      <p:sp>
        <p:nvSpPr>
          <p:cNvPr id="638" name="Google Shape;638;p64"/>
          <p:cNvSpPr/>
          <p:nvPr/>
        </p:nvSpPr>
        <p:spPr>
          <a:xfrm>
            <a:off x="-504824" y="3340452"/>
            <a:ext cx="221245" cy="177097"/>
          </a:xfrm>
          <a:prstGeom prst="rect">
            <a:avLst/>
          </a:prstGeom>
          <a:solidFill>
            <a:srgbClr val="224F9E"/>
          </a:solidFill>
          <a:ln w="9525" cap="flat" cmpd="sng">
            <a:solidFill>
              <a:srgbClr val="224F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64"/>
          <p:cNvSpPr/>
          <p:nvPr/>
        </p:nvSpPr>
        <p:spPr>
          <a:xfrm>
            <a:off x="-504824" y="3701611"/>
            <a:ext cx="221245" cy="177097"/>
          </a:xfrm>
          <a:prstGeom prst="rect">
            <a:avLst/>
          </a:prstGeom>
          <a:solidFill>
            <a:srgbClr val="E917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p64"/>
          <p:cNvSpPr/>
          <p:nvPr/>
        </p:nvSpPr>
        <p:spPr>
          <a:xfrm>
            <a:off x="-504824" y="2979292"/>
            <a:ext cx="221245" cy="177097"/>
          </a:xfrm>
          <a:prstGeom prst="rect">
            <a:avLst/>
          </a:prstGeom>
          <a:solidFill>
            <a:srgbClr val="FFD701"/>
          </a:solidFill>
          <a:ln w="9525" cap="flat" cmpd="sng">
            <a:solidFill>
              <a:srgbClr val="FFD7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64"/>
          <p:cNvSpPr/>
          <p:nvPr/>
        </p:nvSpPr>
        <p:spPr>
          <a:xfrm>
            <a:off x="-504824" y="4062772"/>
            <a:ext cx="221245" cy="177097"/>
          </a:xfrm>
          <a:prstGeom prst="rect">
            <a:avLst/>
          </a:prstGeom>
          <a:solidFill>
            <a:srgbClr val="F2CD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2" name="Google Shape;642;p64"/>
          <p:cNvSpPr/>
          <p:nvPr/>
        </p:nvSpPr>
        <p:spPr>
          <a:xfrm>
            <a:off x="-504824" y="4423932"/>
            <a:ext cx="221245" cy="17709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3" name="Google Shape;643;p64"/>
          <p:cNvSpPr>
            <a:spLocks noGrp="1"/>
          </p:cNvSpPr>
          <p:nvPr>
            <p:ph type="tbl" idx="2"/>
          </p:nvPr>
        </p:nvSpPr>
        <p:spPr>
          <a:xfrm>
            <a:off x="618067" y="1083733"/>
            <a:ext cx="4720167" cy="554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4" name="Google Shape;644;p64"/>
          <p:cNvSpPr txBox="1">
            <a:spLocks noGrp="1"/>
          </p:cNvSpPr>
          <p:nvPr>
            <p:ph type="title"/>
          </p:nvPr>
        </p:nvSpPr>
        <p:spPr>
          <a:xfrm>
            <a:off x="618447" y="273495"/>
            <a:ext cx="5074261" cy="54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R="0" lvl="0" algn="l" rtl="0">
              <a:lnSpc>
                <a:spcPct val="103589"/>
              </a:lnSpc>
              <a:spcBef>
                <a:spcPts val="0"/>
              </a:spcBef>
              <a:spcAft>
                <a:spcPts val="0"/>
              </a:spcAft>
              <a:buClr>
                <a:srgbClr val="E9171F"/>
              </a:buClr>
              <a:buSzPts val="2800"/>
              <a:buFont typeface="Georgia"/>
              <a:buNone/>
              <a:defRPr sz="3733" b="1" i="0" u="none" strike="noStrike" cap="none">
                <a:solidFill>
                  <a:srgbClr val="E9171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45" name="Google Shape;645;p64"/>
          <p:cNvSpPr txBox="1">
            <a:spLocks noGrp="1"/>
          </p:cNvSpPr>
          <p:nvPr>
            <p:ph type="body" idx="1"/>
          </p:nvPr>
        </p:nvSpPr>
        <p:spPr>
          <a:xfrm>
            <a:off x="6511990" y="1000252"/>
            <a:ext cx="5074261" cy="31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L="457200" marR="0" lvl="0" indent="-228600" algn="l" rtl="0">
              <a:lnSpc>
                <a:spcPct val="81247"/>
              </a:lnSpc>
              <a:spcBef>
                <a:spcPts val="0"/>
              </a:spcBef>
              <a:spcAft>
                <a:spcPts val="0"/>
              </a:spcAft>
              <a:buClr>
                <a:srgbClr val="214F9E"/>
              </a:buClr>
              <a:buSzPts val="2133"/>
              <a:buFont typeface="Arial"/>
              <a:buNone/>
              <a:defRPr sz="2133" b="0" i="0" u="none" strike="noStrike" cap="none">
                <a:solidFill>
                  <a:srgbClr val="E9171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6" name="Google Shape;646;p64"/>
          <p:cNvSpPr txBox="1">
            <a:spLocks noGrp="1"/>
          </p:cNvSpPr>
          <p:nvPr>
            <p:ph type="body" idx="3"/>
          </p:nvPr>
        </p:nvSpPr>
        <p:spPr>
          <a:xfrm>
            <a:off x="6511990" y="1495061"/>
            <a:ext cx="4693559" cy="513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L="457200" marR="0" lvl="0" indent="-330200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rgbClr val="E9171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40943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Example Slide - Blue">
  <p:cSld name="Table Example Slide - Blue"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65"/>
          <p:cNvSpPr txBox="1">
            <a:spLocks noGrp="1"/>
          </p:cNvSpPr>
          <p:nvPr>
            <p:ph type="title"/>
          </p:nvPr>
        </p:nvSpPr>
        <p:spPr>
          <a:xfrm>
            <a:off x="618447" y="273495"/>
            <a:ext cx="5074261" cy="54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R="0" lvl="0" algn="l" rtl="0">
              <a:lnSpc>
                <a:spcPct val="103589"/>
              </a:lnSpc>
              <a:spcBef>
                <a:spcPts val="0"/>
              </a:spcBef>
              <a:spcAft>
                <a:spcPts val="0"/>
              </a:spcAft>
              <a:buClr>
                <a:srgbClr val="FFD602"/>
              </a:buClr>
              <a:buSzPts val="2800"/>
              <a:buFont typeface="Georgia"/>
              <a:buNone/>
              <a:defRPr sz="3733" b="1" i="0" u="none" strike="noStrike" cap="none">
                <a:solidFill>
                  <a:srgbClr val="FFD60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49" name="Google Shape;649;p65"/>
          <p:cNvSpPr/>
          <p:nvPr/>
        </p:nvSpPr>
        <p:spPr>
          <a:xfrm>
            <a:off x="-34434" y="0"/>
            <a:ext cx="249587" cy="6858000"/>
          </a:xfrm>
          <a:prstGeom prst="rect">
            <a:avLst/>
          </a:prstGeom>
          <a:solidFill>
            <a:srgbClr val="224F9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0" name="Google Shape;650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06932" y="5671638"/>
            <a:ext cx="615824" cy="912868"/>
          </a:xfrm>
          <a:prstGeom prst="rect">
            <a:avLst/>
          </a:prstGeom>
          <a:noFill/>
          <a:ln>
            <a:noFill/>
          </a:ln>
        </p:spPr>
      </p:pic>
      <p:sp>
        <p:nvSpPr>
          <p:cNvPr id="651" name="Google Shape;651;p65"/>
          <p:cNvSpPr/>
          <p:nvPr/>
        </p:nvSpPr>
        <p:spPr>
          <a:xfrm>
            <a:off x="-504824" y="3340452"/>
            <a:ext cx="221245" cy="177097"/>
          </a:xfrm>
          <a:prstGeom prst="rect">
            <a:avLst/>
          </a:prstGeom>
          <a:solidFill>
            <a:srgbClr val="224F9E"/>
          </a:solidFill>
          <a:ln w="9525" cap="flat" cmpd="sng">
            <a:solidFill>
              <a:srgbClr val="224F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65"/>
          <p:cNvSpPr/>
          <p:nvPr/>
        </p:nvSpPr>
        <p:spPr>
          <a:xfrm>
            <a:off x="-504824" y="3701611"/>
            <a:ext cx="221245" cy="177097"/>
          </a:xfrm>
          <a:prstGeom prst="rect">
            <a:avLst/>
          </a:prstGeom>
          <a:solidFill>
            <a:srgbClr val="E917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p65"/>
          <p:cNvSpPr/>
          <p:nvPr/>
        </p:nvSpPr>
        <p:spPr>
          <a:xfrm>
            <a:off x="-504824" y="2979292"/>
            <a:ext cx="221245" cy="177097"/>
          </a:xfrm>
          <a:prstGeom prst="rect">
            <a:avLst/>
          </a:prstGeom>
          <a:solidFill>
            <a:srgbClr val="FFD701"/>
          </a:solidFill>
          <a:ln w="9525" cap="flat" cmpd="sng">
            <a:solidFill>
              <a:srgbClr val="FFD7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" name="Google Shape;654;p65"/>
          <p:cNvSpPr/>
          <p:nvPr/>
        </p:nvSpPr>
        <p:spPr>
          <a:xfrm>
            <a:off x="-504824" y="4062772"/>
            <a:ext cx="221245" cy="177097"/>
          </a:xfrm>
          <a:prstGeom prst="rect">
            <a:avLst/>
          </a:prstGeom>
          <a:solidFill>
            <a:srgbClr val="F2CD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5" name="Google Shape;655;p65"/>
          <p:cNvSpPr/>
          <p:nvPr/>
        </p:nvSpPr>
        <p:spPr>
          <a:xfrm>
            <a:off x="-504824" y="4423932"/>
            <a:ext cx="221245" cy="17709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56" name="Google Shape;656;p65"/>
          <p:cNvGraphicFramePr/>
          <p:nvPr/>
        </p:nvGraphicFramePr>
        <p:xfrm>
          <a:off x="597475" y="1229022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078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8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8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8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78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89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XXXXX</a:t>
                      </a:r>
                      <a:endParaRPr/>
                    </a:p>
                  </a:txBody>
                  <a:tcPr marL="121925" marR="121925" marT="60950" marB="60950">
                    <a:solidFill>
                      <a:srgbClr val="1B4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XXXXX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1B4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entury Gothic"/>
                        <a:buNone/>
                      </a:pPr>
                      <a:r>
                        <a:rPr lang="en-GB" sz="15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XXXXX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1B4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entury Gothic"/>
                        <a:buNone/>
                      </a:pPr>
                      <a:r>
                        <a:rPr lang="en-GB" sz="15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XXXXX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1B4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entury Gothic"/>
                        <a:buNone/>
                      </a:pPr>
                      <a:r>
                        <a:rPr lang="en-GB" sz="15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XXXXX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1B44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rgbClr val="1B448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xxxxx</a:t>
                      </a: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rgbClr val="1B448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xxxxx</a:t>
                      </a: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rgbClr val="1B448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xxxxx</a:t>
                      </a: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rgbClr val="1B448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xxxxx</a:t>
                      </a: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rgbClr val="1B448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xxxxx</a:t>
                      </a: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rgbClr val="1B448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xxxxx</a:t>
                      </a: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rgbClr val="1B448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xxxxx</a:t>
                      </a: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rgbClr val="1B448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xxxxx</a:t>
                      </a: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rgbClr val="1B448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xxxxx</a:t>
                      </a: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rgbClr val="1B448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xxxxx</a:t>
                      </a: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1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1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1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66060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Example Slide - Red">
  <p:cSld name="Table Example Slide - Red"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66"/>
          <p:cNvSpPr txBox="1">
            <a:spLocks noGrp="1"/>
          </p:cNvSpPr>
          <p:nvPr>
            <p:ph type="title"/>
          </p:nvPr>
        </p:nvSpPr>
        <p:spPr>
          <a:xfrm>
            <a:off x="618447" y="273495"/>
            <a:ext cx="5074261" cy="54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R="0" lvl="0" algn="l" rtl="0">
              <a:lnSpc>
                <a:spcPct val="103589"/>
              </a:lnSpc>
              <a:spcBef>
                <a:spcPts val="0"/>
              </a:spcBef>
              <a:spcAft>
                <a:spcPts val="0"/>
              </a:spcAft>
              <a:buClr>
                <a:srgbClr val="FFD602"/>
              </a:buClr>
              <a:buSzPts val="2800"/>
              <a:buFont typeface="Georgia"/>
              <a:buNone/>
              <a:defRPr sz="3733" b="1" i="0" u="none" strike="noStrike" cap="none">
                <a:solidFill>
                  <a:srgbClr val="FFD60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59" name="Google Shape;659;p66"/>
          <p:cNvSpPr/>
          <p:nvPr/>
        </p:nvSpPr>
        <p:spPr>
          <a:xfrm>
            <a:off x="-34434" y="0"/>
            <a:ext cx="249587" cy="6858000"/>
          </a:xfrm>
          <a:prstGeom prst="rect">
            <a:avLst/>
          </a:prstGeom>
          <a:solidFill>
            <a:srgbClr val="E917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0" name="Google Shape;660;p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06932" y="5671638"/>
            <a:ext cx="615824" cy="912868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p66"/>
          <p:cNvSpPr/>
          <p:nvPr/>
        </p:nvSpPr>
        <p:spPr>
          <a:xfrm>
            <a:off x="-504824" y="3340452"/>
            <a:ext cx="221245" cy="177097"/>
          </a:xfrm>
          <a:prstGeom prst="rect">
            <a:avLst/>
          </a:prstGeom>
          <a:solidFill>
            <a:srgbClr val="224F9E"/>
          </a:solidFill>
          <a:ln w="9525" cap="flat" cmpd="sng">
            <a:solidFill>
              <a:srgbClr val="224F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Google Shape;662;p66"/>
          <p:cNvSpPr/>
          <p:nvPr/>
        </p:nvSpPr>
        <p:spPr>
          <a:xfrm>
            <a:off x="-504824" y="3701611"/>
            <a:ext cx="221245" cy="177097"/>
          </a:xfrm>
          <a:prstGeom prst="rect">
            <a:avLst/>
          </a:prstGeom>
          <a:solidFill>
            <a:srgbClr val="E917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p66"/>
          <p:cNvSpPr/>
          <p:nvPr/>
        </p:nvSpPr>
        <p:spPr>
          <a:xfrm>
            <a:off x="-504824" y="2979292"/>
            <a:ext cx="221245" cy="177097"/>
          </a:xfrm>
          <a:prstGeom prst="rect">
            <a:avLst/>
          </a:prstGeom>
          <a:solidFill>
            <a:srgbClr val="FFD701"/>
          </a:solidFill>
          <a:ln w="9525" cap="flat" cmpd="sng">
            <a:solidFill>
              <a:srgbClr val="FFD7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66"/>
          <p:cNvSpPr/>
          <p:nvPr/>
        </p:nvSpPr>
        <p:spPr>
          <a:xfrm>
            <a:off x="-504824" y="4062772"/>
            <a:ext cx="221245" cy="177097"/>
          </a:xfrm>
          <a:prstGeom prst="rect">
            <a:avLst/>
          </a:prstGeom>
          <a:solidFill>
            <a:srgbClr val="F2CD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66"/>
          <p:cNvSpPr/>
          <p:nvPr/>
        </p:nvSpPr>
        <p:spPr>
          <a:xfrm>
            <a:off x="-504824" y="4423932"/>
            <a:ext cx="221245" cy="17709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66" name="Google Shape;666;p66"/>
          <p:cNvGraphicFramePr/>
          <p:nvPr/>
        </p:nvGraphicFramePr>
        <p:xfrm>
          <a:off x="597475" y="1229022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078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8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8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8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78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89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XXXXX</a:t>
                      </a:r>
                      <a:endParaRPr/>
                    </a:p>
                  </a:txBody>
                  <a:tcPr marL="121925" marR="121925" marT="60950" marB="60950">
                    <a:solidFill>
                      <a:srgbClr val="1B4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XXXXX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1B4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entury Gothic"/>
                        <a:buNone/>
                      </a:pPr>
                      <a:r>
                        <a:rPr lang="en-GB" sz="15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XXXXX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1B4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entury Gothic"/>
                        <a:buNone/>
                      </a:pPr>
                      <a:r>
                        <a:rPr lang="en-GB" sz="15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XXXXX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1B4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entury Gothic"/>
                        <a:buNone/>
                      </a:pPr>
                      <a:r>
                        <a:rPr lang="en-GB" sz="15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XXXXX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1B44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rgbClr val="1B448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xxxxx</a:t>
                      </a: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rgbClr val="1B448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xxxxx</a:t>
                      </a: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rgbClr val="1B448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xxxxx</a:t>
                      </a: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rgbClr val="1B448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xxxxx</a:t>
                      </a: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rgbClr val="1B448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xxxxx</a:t>
                      </a: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rgbClr val="1B448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xxxxx</a:t>
                      </a: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rgbClr val="1B448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xxxxx</a:t>
                      </a: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rgbClr val="1B448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xxxxx</a:t>
                      </a: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rgbClr val="1B448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xxxxx</a:t>
                      </a: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rgbClr val="1B448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xxxxx</a:t>
                      </a: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1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1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1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14920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Example Slide - Yellow">
  <p:cSld name="Table Example Slide - Yellow"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67"/>
          <p:cNvSpPr txBox="1">
            <a:spLocks noGrp="1"/>
          </p:cNvSpPr>
          <p:nvPr>
            <p:ph type="title"/>
          </p:nvPr>
        </p:nvSpPr>
        <p:spPr>
          <a:xfrm>
            <a:off x="618447" y="273495"/>
            <a:ext cx="5074261" cy="54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R="0" lvl="0" algn="l" rtl="0">
              <a:lnSpc>
                <a:spcPct val="103589"/>
              </a:lnSpc>
              <a:spcBef>
                <a:spcPts val="0"/>
              </a:spcBef>
              <a:spcAft>
                <a:spcPts val="0"/>
              </a:spcAft>
              <a:buClr>
                <a:srgbClr val="E9171F"/>
              </a:buClr>
              <a:buSzPts val="2800"/>
              <a:buFont typeface="Georgia"/>
              <a:buNone/>
              <a:defRPr sz="3733" b="1" i="0" u="none" strike="noStrike" cap="none">
                <a:solidFill>
                  <a:srgbClr val="E9171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69" name="Google Shape;669;p67"/>
          <p:cNvSpPr/>
          <p:nvPr/>
        </p:nvSpPr>
        <p:spPr>
          <a:xfrm>
            <a:off x="-34434" y="0"/>
            <a:ext cx="249587" cy="6858000"/>
          </a:xfrm>
          <a:prstGeom prst="rect">
            <a:avLst/>
          </a:prstGeom>
          <a:solidFill>
            <a:srgbClr val="FFD70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0" name="Google Shape;670;p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06932" y="5671638"/>
            <a:ext cx="615824" cy="912868"/>
          </a:xfrm>
          <a:prstGeom prst="rect">
            <a:avLst/>
          </a:prstGeom>
          <a:noFill/>
          <a:ln>
            <a:noFill/>
          </a:ln>
        </p:spPr>
      </p:pic>
      <p:sp>
        <p:nvSpPr>
          <p:cNvPr id="671" name="Google Shape;671;p67"/>
          <p:cNvSpPr/>
          <p:nvPr/>
        </p:nvSpPr>
        <p:spPr>
          <a:xfrm>
            <a:off x="-504824" y="3340452"/>
            <a:ext cx="221245" cy="177097"/>
          </a:xfrm>
          <a:prstGeom prst="rect">
            <a:avLst/>
          </a:prstGeom>
          <a:solidFill>
            <a:srgbClr val="224F9E"/>
          </a:solidFill>
          <a:ln w="9525" cap="flat" cmpd="sng">
            <a:solidFill>
              <a:srgbClr val="224F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67"/>
          <p:cNvSpPr/>
          <p:nvPr/>
        </p:nvSpPr>
        <p:spPr>
          <a:xfrm>
            <a:off x="-504824" y="3701611"/>
            <a:ext cx="221245" cy="177097"/>
          </a:xfrm>
          <a:prstGeom prst="rect">
            <a:avLst/>
          </a:prstGeom>
          <a:solidFill>
            <a:srgbClr val="E917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p67"/>
          <p:cNvSpPr/>
          <p:nvPr/>
        </p:nvSpPr>
        <p:spPr>
          <a:xfrm>
            <a:off x="-504824" y="2979292"/>
            <a:ext cx="221245" cy="177097"/>
          </a:xfrm>
          <a:prstGeom prst="rect">
            <a:avLst/>
          </a:prstGeom>
          <a:solidFill>
            <a:srgbClr val="FFD701"/>
          </a:solidFill>
          <a:ln w="9525" cap="flat" cmpd="sng">
            <a:solidFill>
              <a:srgbClr val="FFD7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p67"/>
          <p:cNvSpPr/>
          <p:nvPr/>
        </p:nvSpPr>
        <p:spPr>
          <a:xfrm>
            <a:off x="-504824" y="4062772"/>
            <a:ext cx="221245" cy="177097"/>
          </a:xfrm>
          <a:prstGeom prst="rect">
            <a:avLst/>
          </a:prstGeom>
          <a:solidFill>
            <a:srgbClr val="F2CD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5" name="Google Shape;675;p67"/>
          <p:cNvSpPr/>
          <p:nvPr/>
        </p:nvSpPr>
        <p:spPr>
          <a:xfrm>
            <a:off x="-504824" y="4423932"/>
            <a:ext cx="221245" cy="17709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76" name="Google Shape;676;p67"/>
          <p:cNvGraphicFramePr/>
          <p:nvPr/>
        </p:nvGraphicFramePr>
        <p:xfrm>
          <a:off x="597475" y="1229022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078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8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8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8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78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89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XXXXX</a:t>
                      </a:r>
                      <a:endParaRPr/>
                    </a:p>
                  </a:txBody>
                  <a:tcPr marL="121925" marR="121925" marT="60950" marB="60950">
                    <a:solidFill>
                      <a:srgbClr val="1B4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XXXXX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1B4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entury Gothic"/>
                        <a:buNone/>
                      </a:pPr>
                      <a:r>
                        <a:rPr lang="en-GB" sz="15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XXXXX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1B4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entury Gothic"/>
                        <a:buNone/>
                      </a:pPr>
                      <a:r>
                        <a:rPr lang="en-GB" sz="15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XXXXX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1B4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entury Gothic"/>
                        <a:buNone/>
                      </a:pPr>
                      <a:r>
                        <a:rPr lang="en-GB" sz="15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XXXXX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1B44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rgbClr val="1B448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xxxxx</a:t>
                      </a: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rgbClr val="1B448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xxxxx</a:t>
                      </a: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rgbClr val="1B448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xxxxx</a:t>
                      </a: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rgbClr val="1B448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xxxxx</a:t>
                      </a: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rgbClr val="1B448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xxxxx</a:t>
                      </a: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rgbClr val="1B448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xxxxx</a:t>
                      </a: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rgbClr val="1B448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xxxxx</a:t>
                      </a: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rgbClr val="1B448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xxxxx</a:t>
                      </a: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rgbClr val="1B448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xxxxx</a:t>
                      </a: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strike="noStrike" cap="none">
                          <a:solidFill>
                            <a:srgbClr val="1B448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xxxxx</a:t>
                      </a: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1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1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1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1B448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25" marR="121925" marT="60950" marB="60950">
                    <a:solidFill>
                      <a:srgbClr val="D5DB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28715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Slide - Blue">
  <p:cSld name="Table Slide - Blue"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68"/>
          <p:cNvSpPr>
            <a:spLocks noGrp="1"/>
          </p:cNvSpPr>
          <p:nvPr>
            <p:ph type="tbl" idx="2"/>
          </p:nvPr>
        </p:nvSpPr>
        <p:spPr>
          <a:xfrm>
            <a:off x="596901" y="1229785"/>
            <a:ext cx="10392833" cy="4500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9" name="Google Shape;679;p68"/>
          <p:cNvSpPr txBox="1">
            <a:spLocks noGrp="1"/>
          </p:cNvSpPr>
          <p:nvPr>
            <p:ph type="title"/>
          </p:nvPr>
        </p:nvSpPr>
        <p:spPr>
          <a:xfrm>
            <a:off x="618447" y="273495"/>
            <a:ext cx="5074261" cy="54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R="0" lvl="0" algn="l" rtl="0">
              <a:lnSpc>
                <a:spcPct val="103589"/>
              </a:lnSpc>
              <a:spcBef>
                <a:spcPts val="0"/>
              </a:spcBef>
              <a:spcAft>
                <a:spcPts val="0"/>
              </a:spcAft>
              <a:buClr>
                <a:srgbClr val="FFD602"/>
              </a:buClr>
              <a:buSzPts val="2800"/>
              <a:buFont typeface="Georgia"/>
              <a:buNone/>
              <a:defRPr sz="3733" b="1" i="0" u="none" strike="noStrike" cap="none">
                <a:solidFill>
                  <a:srgbClr val="FFD60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80" name="Google Shape;680;p68"/>
          <p:cNvSpPr/>
          <p:nvPr/>
        </p:nvSpPr>
        <p:spPr>
          <a:xfrm>
            <a:off x="-34434" y="0"/>
            <a:ext cx="249587" cy="6858000"/>
          </a:xfrm>
          <a:prstGeom prst="rect">
            <a:avLst/>
          </a:prstGeom>
          <a:solidFill>
            <a:srgbClr val="224F9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1" name="Google Shape;681;p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06932" y="5671638"/>
            <a:ext cx="615824" cy="912868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p68"/>
          <p:cNvSpPr/>
          <p:nvPr/>
        </p:nvSpPr>
        <p:spPr>
          <a:xfrm>
            <a:off x="-504824" y="3340452"/>
            <a:ext cx="221245" cy="177097"/>
          </a:xfrm>
          <a:prstGeom prst="rect">
            <a:avLst/>
          </a:prstGeom>
          <a:solidFill>
            <a:srgbClr val="224F9E"/>
          </a:solidFill>
          <a:ln w="9525" cap="flat" cmpd="sng">
            <a:solidFill>
              <a:srgbClr val="224F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" name="Google Shape;683;p68"/>
          <p:cNvSpPr/>
          <p:nvPr/>
        </p:nvSpPr>
        <p:spPr>
          <a:xfrm>
            <a:off x="-504824" y="3701611"/>
            <a:ext cx="221245" cy="177097"/>
          </a:xfrm>
          <a:prstGeom prst="rect">
            <a:avLst/>
          </a:prstGeom>
          <a:solidFill>
            <a:srgbClr val="E917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p68"/>
          <p:cNvSpPr/>
          <p:nvPr/>
        </p:nvSpPr>
        <p:spPr>
          <a:xfrm>
            <a:off x="-504824" y="2979292"/>
            <a:ext cx="221245" cy="177097"/>
          </a:xfrm>
          <a:prstGeom prst="rect">
            <a:avLst/>
          </a:prstGeom>
          <a:solidFill>
            <a:srgbClr val="FFD701"/>
          </a:solidFill>
          <a:ln w="9525" cap="flat" cmpd="sng">
            <a:solidFill>
              <a:srgbClr val="FFD7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p68"/>
          <p:cNvSpPr/>
          <p:nvPr/>
        </p:nvSpPr>
        <p:spPr>
          <a:xfrm>
            <a:off x="-504824" y="4062772"/>
            <a:ext cx="221245" cy="177097"/>
          </a:xfrm>
          <a:prstGeom prst="rect">
            <a:avLst/>
          </a:prstGeom>
          <a:solidFill>
            <a:srgbClr val="F2CD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p68"/>
          <p:cNvSpPr/>
          <p:nvPr/>
        </p:nvSpPr>
        <p:spPr>
          <a:xfrm>
            <a:off x="-504824" y="4423932"/>
            <a:ext cx="221245" cy="17709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22563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Slide - Red">
  <p:cSld name="Table Slide - Red"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69"/>
          <p:cNvSpPr>
            <a:spLocks noGrp="1"/>
          </p:cNvSpPr>
          <p:nvPr>
            <p:ph type="tbl" idx="2"/>
          </p:nvPr>
        </p:nvSpPr>
        <p:spPr>
          <a:xfrm>
            <a:off x="596901" y="1229785"/>
            <a:ext cx="10392833" cy="4500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9" name="Google Shape;689;p69"/>
          <p:cNvSpPr txBox="1">
            <a:spLocks noGrp="1"/>
          </p:cNvSpPr>
          <p:nvPr>
            <p:ph type="title"/>
          </p:nvPr>
        </p:nvSpPr>
        <p:spPr>
          <a:xfrm>
            <a:off x="618447" y="273495"/>
            <a:ext cx="5074261" cy="54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R="0" lvl="0" algn="l" rtl="0">
              <a:lnSpc>
                <a:spcPct val="103589"/>
              </a:lnSpc>
              <a:spcBef>
                <a:spcPts val="0"/>
              </a:spcBef>
              <a:spcAft>
                <a:spcPts val="0"/>
              </a:spcAft>
              <a:buClr>
                <a:srgbClr val="FFD602"/>
              </a:buClr>
              <a:buSzPts val="2800"/>
              <a:buFont typeface="Georgia"/>
              <a:buNone/>
              <a:defRPr sz="3733" b="1" i="0" u="none" strike="noStrike" cap="none">
                <a:solidFill>
                  <a:srgbClr val="FFD60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90" name="Google Shape;690;p69"/>
          <p:cNvSpPr/>
          <p:nvPr/>
        </p:nvSpPr>
        <p:spPr>
          <a:xfrm>
            <a:off x="-34434" y="0"/>
            <a:ext cx="249587" cy="6858000"/>
          </a:xfrm>
          <a:prstGeom prst="rect">
            <a:avLst/>
          </a:prstGeom>
          <a:solidFill>
            <a:srgbClr val="E917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1" name="Google Shape;691;p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06932" y="5671638"/>
            <a:ext cx="615824" cy="912868"/>
          </a:xfrm>
          <a:prstGeom prst="rect">
            <a:avLst/>
          </a:prstGeom>
          <a:noFill/>
          <a:ln>
            <a:noFill/>
          </a:ln>
        </p:spPr>
      </p:pic>
      <p:sp>
        <p:nvSpPr>
          <p:cNvPr id="692" name="Google Shape;692;p69"/>
          <p:cNvSpPr/>
          <p:nvPr/>
        </p:nvSpPr>
        <p:spPr>
          <a:xfrm>
            <a:off x="-504824" y="3340452"/>
            <a:ext cx="221245" cy="177097"/>
          </a:xfrm>
          <a:prstGeom prst="rect">
            <a:avLst/>
          </a:prstGeom>
          <a:solidFill>
            <a:srgbClr val="224F9E"/>
          </a:solidFill>
          <a:ln w="9525" cap="flat" cmpd="sng">
            <a:solidFill>
              <a:srgbClr val="224F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p69"/>
          <p:cNvSpPr/>
          <p:nvPr/>
        </p:nvSpPr>
        <p:spPr>
          <a:xfrm>
            <a:off x="-504824" y="3701611"/>
            <a:ext cx="221245" cy="177097"/>
          </a:xfrm>
          <a:prstGeom prst="rect">
            <a:avLst/>
          </a:prstGeom>
          <a:solidFill>
            <a:srgbClr val="E917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4" name="Google Shape;694;p69"/>
          <p:cNvSpPr/>
          <p:nvPr/>
        </p:nvSpPr>
        <p:spPr>
          <a:xfrm>
            <a:off x="-504824" y="2979292"/>
            <a:ext cx="221245" cy="177097"/>
          </a:xfrm>
          <a:prstGeom prst="rect">
            <a:avLst/>
          </a:prstGeom>
          <a:solidFill>
            <a:srgbClr val="FFD701"/>
          </a:solidFill>
          <a:ln w="9525" cap="flat" cmpd="sng">
            <a:solidFill>
              <a:srgbClr val="FFD7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5" name="Google Shape;695;p69"/>
          <p:cNvSpPr/>
          <p:nvPr/>
        </p:nvSpPr>
        <p:spPr>
          <a:xfrm>
            <a:off x="-504824" y="4062772"/>
            <a:ext cx="221245" cy="177097"/>
          </a:xfrm>
          <a:prstGeom prst="rect">
            <a:avLst/>
          </a:prstGeom>
          <a:solidFill>
            <a:srgbClr val="F2CD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Google Shape;696;p69"/>
          <p:cNvSpPr/>
          <p:nvPr/>
        </p:nvSpPr>
        <p:spPr>
          <a:xfrm>
            <a:off x="-504824" y="4423932"/>
            <a:ext cx="221245" cy="17709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11510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Slide - Yellow">
  <p:cSld name="Table Slide - Yellow"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70"/>
          <p:cNvSpPr>
            <a:spLocks noGrp="1"/>
          </p:cNvSpPr>
          <p:nvPr>
            <p:ph type="tbl" idx="2"/>
          </p:nvPr>
        </p:nvSpPr>
        <p:spPr>
          <a:xfrm>
            <a:off x="596901" y="1229785"/>
            <a:ext cx="10392833" cy="4500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9" name="Google Shape;699;p70"/>
          <p:cNvSpPr txBox="1">
            <a:spLocks noGrp="1"/>
          </p:cNvSpPr>
          <p:nvPr>
            <p:ph type="title"/>
          </p:nvPr>
        </p:nvSpPr>
        <p:spPr>
          <a:xfrm>
            <a:off x="618447" y="273495"/>
            <a:ext cx="5074261" cy="54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R="0" lvl="0" algn="l" rtl="0">
              <a:lnSpc>
                <a:spcPct val="103589"/>
              </a:lnSpc>
              <a:spcBef>
                <a:spcPts val="0"/>
              </a:spcBef>
              <a:spcAft>
                <a:spcPts val="0"/>
              </a:spcAft>
              <a:buClr>
                <a:srgbClr val="E9171F"/>
              </a:buClr>
              <a:buSzPts val="2800"/>
              <a:buFont typeface="Georgia"/>
              <a:buNone/>
              <a:defRPr sz="3733" b="1" i="0" u="none" strike="noStrike" cap="none">
                <a:solidFill>
                  <a:srgbClr val="E9171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00" name="Google Shape;700;p70"/>
          <p:cNvSpPr/>
          <p:nvPr/>
        </p:nvSpPr>
        <p:spPr>
          <a:xfrm>
            <a:off x="-34434" y="0"/>
            <a:ext cx="249587" cy="6858000"/>
          </a:xfrm>
          <a:prstGeom prst="rect">
            <a:avLst/>
          </a:prstGeom>
          <a:solidFill>
            <a:srgbClr val="FFD70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1" name="Google Shape;701;p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06932" y="5671638"/>
            <a:ext cx="615824" cy="912868"/>
          </a:xfrm>
          <a:prstGeom prst="rect">
            <a:avLst/>
          </a:prstGeom>
          <a:noFill/>
          <a:ln>
            <a:noFill/>
          </a:ln>
        </p:spPr>
      </p:pic>
      <p:sp>
        <p:nvSpPr>
          <p:cNvPr id="702" name="Google Shape;702;p70"/>
          <p:cNvSpPr/>
          <p:nvPr/>
        </p:nvSpPr>
        <p:spPr>
          <a:xfrm>
            <a:off x="-504824" y="3340452"/>
            <a:ext cx="221245" cy="177097"/>
          </a:xfrm>
          <a:prstGeom prst="rect">
            <a:avLst/>
          </a:prstGeom>
          <a:solidFill>
            <a:srgbClr val="224F9E"/>
          </a:solidFill>
          <a:ln w="9525" cap="flat" cmpd="sng">
            <a:solidFill>
              <a:srgbClr val="224F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3" name="Google Shape;703;p70"/>
          <p:cNvSpPr/>
          <p:nvPr/>
        </p:nvSpPr>
        <p:spPr>
          <a:xfrm>
            <a:off x="-504824" y="3701611"/>
            <a:ext cx="221245" cy="177097"/>
          </a:xfrm>
          <a:prstGeom prst="rect">
            <a:avLst/>
          </a:prstGeom>
          <a:solidFill>
            <a:srgbClr val="E917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4" name="Google Shape;704;p70"/>
          <p:cNvSpPr/>
          <p:nvPr/>
        </p:nvSpPr>
        <p:spPr>
          <a:xfrm>
            <a:off x="-504824" y="2979292"/>
            <a:ext cx="221245" cy="177097"/>
          </a:xfrm>
          <a:prstGeom prst="rect">
            <a:avLst/>
          </a:prstGeom>
          <a:solidFill>
            <a:srgbClr val="FFD701"/>
          </a:solidFill>
          <a:ln w="9525" cap="flat" cmpd="sng">
            <a:solidFill>
              <a:srgbClr val="FFD7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5" name="Google Shape;705;p70"/>
          <p:cNvSpPr/>
          <p:nvPr/>
        </p:nvSpPr>
        <p:spPr>
          <a:xfrm>
            <a:off x="-504824" y="4062772"/>
            <a:ext cx="221245" cy="177097"/>
          </a:xfrm>
          <a:prstGeom prst="rect">
            <a:avLst/>
          </a:prstGeom>
          <a:solidFill>
            <a:srgbClr val="F2CD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6" name="Google Shape;706;p70"/>
          <p:cNvSpPr/>
          <p:nvPr/>
        </p:nvSpPr>
        <p:spPr>
          <a:xfrm>
            <a:off x="-504824" y="4423932"/>
            <a:ext cx="221245" cy="17709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17758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Slide">
  <p:cSld name="Thank You Slide"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8" name="Google Shape;708;p71" descr="Text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9" name="Google Shape;709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98296" y="5464011"/>
            <a:ext cx="4395408" cy="804347"/>
          </a:xfrm>
          <a:prstGeom prst="rect">
            <a:avLst/>
          </a:prstGeom>
          <a:noFill/>
          <a:ln>
            <a:noFill/>
          </a:ln>
        </p:spPr>
      </p:pic>
      <p:sp>
        <p:nvSpPr>
          <p:cNvPr id="710" name="Google Shape;710;p71"/>
          <p:cNvSpPr/>
          <p:nvPr/>
        </p:nvSpPr>
        <p:spPr>
          <a:xfrm>
            <a:off x="-504824" y="3340452"/>
            <a:ext cx="221245" cy="177097"/>
          </a:xfrm>
          <a:prstGeom prst="rect">
            <a:avLst/>
          </a:prstGeom>
          <a:solidFill>
            <a:srgbClr val="224F9E"/>
          </a:solidFill>
          <a:ln w="9525" cap="flat" cmpd="sng">
            <a:solidFill>
              <a:srgbClr val="224F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1" name="Google Shape;711;p71"/>
          <p:cNvSpPr/>
          <p:nvPr/>
        </p:nvSpPr>
        <p:spPr>
          <a:xfrm>
            <a:off x="-504824" y="3701611"/>
            <a:ext cx="221245" cy="177097"/>
          </a:xfrm>
          <a:prstGeom prst="rect">
            <a:avLst/>
          </a:prstGeom>
          <a:solidFill>
            <a:srgbClr val="E917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2" name="Google Shape;712;p71"/>
          <p:cNvSpPr/>
          <p:nvPr/>
        </p:nvSpPr>
        <p:spPr>
          <a:xfrm>
            <a:off x="-504824" y="2979292"/>
            <a:ext cx="221245" cy="177097"/>
          </a:xfrm>
          <a:prstGeom prst="rect">
            <a:avLst/>
          </a:prstGeom>
          <a:solidFill>
            <a:srgbClr val="FFD701"/>
          </a:solidFill>
          <a:ln w="9525" cap="flat" cmpd="sng">
            <a:solidFill>
              <a:srgbClr val="FFD7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3" name="Google Shape;713;p71"/>
          <p:cNvSpPr/>
          <p:nvPr/>
        </p:nvSpPr>
        <p:spPr>
          <a:xfrm>
            <a:off x="-504824" y="4062772"/>
            <a:ext cx="221245" cy="177097"/>
          </a:xfrm>
          <a:prstGeom prst="rect">
            <a:avLst/>
          </a:prstGeom>
          <a:solidFill>
            <a:srgbClr val="F2CD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4" name="Google Shape;714;p71"/>
          <p:cNvSpPr/>
          <p:nvPr/>
        </p:nvSpPr>
        <p:spPr>
          <a:xfrm>
            <a:off x="-504824" y="4423932"/>
            <a:ext cx="221245" cy="17709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43206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72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17" name="Google Shape;717;p72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8" name="Google Shape;718;p7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9" name="Google Shape;719;p7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0" name="Google Shape;720;p72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1265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 - Yellow">
  <p:cSld name="Contents - Yellow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xfrm>
            <a:off x="618446" y="273495"/>
            <a:ext cx="5602815" cy="54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R="0" lvl="0" algn="l" rtl="0">
              <a:lnSpc>
                <a:spcPct val="103589"/>
              </a:lnSpc>
              <a:spcBef>
                <a:spcPts val="0"/>
              </a:spcBef>
              <a:spcAft>
                <a:spcPts val="0"/>
              </a:spcAft>
              <a:buClr>
                <a:srgbClr val="1B4481"/>
              </a:buClr>
              <a:buSzPts val="2800"/>
              <a:buFont typeface="Georgia"/>
              <a:buNone/>
              <a:defRPr sz="3733" b="1" i="0" u="none" strike="noStrike" cap="none">
                <a:solidFill>
                  <a:srgbClr val="1B448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3" name="Google Shape;93;p19"/>
          <p:cNvSpPr/>
          <p:nvPr/>
        </p:nvSpPr>
        <p:spPr>
          <a:xfrm>
            <a:off x="-34434" y="0"/>
            <a:ext cx="249587" cy="6858000"/>
          </a:xfrm>
          <a:prstGeom prst="rect">
            <a:avLst/>
          </a:prstGeom>
          <a:solidFill>
            <a:srgbClr val="FFD70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06932" y="5671638"/>
            <a:ext cx="615824" cy="91286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>
            <a:off x="618446" y="977575"/>
            <a:ext cx="5602815" cy="31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L="457200" marR="0" lvl="0" indent="-228600" algn="l" rtl="0">
              <a:lnSpc>
                <a:spcPct val="92822"/>
              </a:lnSpc>
              <a:spcBef>
                <a:spcPts val="0"/>
              </a:spcBef>
              <a:spcAft>
                <a:spcPts val="0"/>
              </a:spcAft>
              <a:buClr>
                <a:srgbClr val="214F9E"/>
              </a:buClr>
              <a:buSzPts val="1867"/>
              <a:buFont typeface="Arial"/>
              <a:buNone/>
              <a:defRPr sz="1867" b="1" i="0" u="none" strike="noStrike" cap="none">
                <a:solidFill>
                  <a:srgbClr val="E9171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2"/>
          </p:nvPr>
        </p:nvSpPr>
        <p:spPr>
          <a:xfrm>
            <a:off x="618445" y="1449087"/>
            <a:ext cx="5602815" cy="513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L="457200" marR="0" lvl="0" indent="-330200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rgbClr val="E9171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14F9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3"/>
          </p:nvPr>
        </p:nvSpPr>
        <p:spPr>
          <a:xfrm>
            <a:off x="6319943" y="1449087"/>
            <a:ext cx="981787" cy="513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>
            <a:lvl1pPr marL="457200" marR="0" lvl="0" indent="-228600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rgbClr val="214F9E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14F9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19"/>
          <p:cNvSpPr/>
          <p:nvPr/>
        </p:nvSpPr>
        <p:spPr>
          <a:xfrm>
            <a:off x="-504824" y="3340452"/>
            <a:ext cx="221245" cy="177097"/>
          </a:xfrm>
          <a:prstGeom prst="rect">
            <a:avLst/>
          </a:prstGeom>
          <a:solidFill>
            <a:srgbClr val="224F9E"/>
          </a:solidFill>
          <a:ln w="9525" cap="flat" cmpd="sng">
            <a:solidFill>
              <a:srgbClr val="224F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9"/>
          <p:cNvSpPr/>
          <p:nvPr/>
        </p:nvSpPr>
        <p:spPr>
          <a:xfrm>
            <a:off x="-504824" y="3701611"/>
            <a:ext cx="221245" cy="177097"/>
          </a:xfrm>
          <a:prstGeom prst="rect">
            <a:avLst/>
          </a:prstGeom>
          <a:solidFill>
            <a:srgbClr val="E917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9"/>
          <p:cNvSpPr/>
          <p:nvPr/>
        </p:nvSpPr>
        <p:spPr>
          <a:xfrm>
            <a:off x="-504824" y="2979292"/>
            <a:ext cx="221245" cy="177097"/>
          </a:xfrm>
          <a:prstGeom prst="rect">
            <a:avLst/>
          </a:prstGeom>
          <a:solidFill>
            <a:srgbClr val="FFD701"/>
          </a:solidFill>
          <a:ln w="9525" cap="flat" cmpd="sng">
            <a:solidFill>
              <a:srgbClr val="FFD7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9"/>
          <p:cNvSpPr/>
          <p:nvPr/>
        </p:nvSpPr>
        <p:spPr>
          <a:xfrm>
            <a:off x="-504824" y="4062772"/>
            <a:ext cx="221245" cy="177097"/>
          </a:xfrm>
          <a:prstGeom prst="rect">
            <a:avLst/>
          </a:prstGeom>
          <a:solidFill>
            <a:srgbClr val="F2CD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9"/>
          <p:cNvSpPr/>
          <p:nvPr/>
        </p:nvSpPr>
        <p:spPr>
          <a:xfrm>
            <a:off x="-504824" y="4423932"/>
            <a:ext cx="221245" cy="17709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2240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Blue Block">
  <p:cSld name="Title Slide - Blue Block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B448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98296" y="589643"/>
            <a:ext cx="4395408" cy="804347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0"/>
          <p:cNvSpPr txBox="1">
            <a:spLocks noGrp="1"/>
          </p:cNvSpPr>
          <p:nvPr>
            <p:ph type="body" idx="1"/>
          </p:nvPr>
        </p:nvSpPr>
        <p:spPr>
          <a:xfrm>
            <a:off x="1789683" y="2057401"/>
            <a:ext cx="8612637" cy="1695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33"/>
              <a:buFont typeface="Arial"/>
              <a:buNone/>
              <a:defRPr sz="3733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20"/>
          <p:cNvSpPr/>
          <p:nvPr/>
        </p:nvSpPr>
        <p:spPr>
          <a:xfrm>
            <a:off x="-504824" y="3340452"/>
            <a:ext cx="221245" cy="177097"/>
          </a:xfrm>
          <a:prstGeom prst="rect">
            <a:avLst/>
          </a:prstGeom>
          <a:solidFill>
            <a:srgbClr val="224F9E"/>
          </a:solidFill>
          <a:ln w="9525" cap="flat" cmpd="sng">
            <a:solidFill>
              <a:srgbClr val="224F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0"/>
          <p:cNvSpPr/>
          <p:nvPr/>
        </p:nvSpPr>
        <p:spPr>
          <a:xfrm>
            <a:off x="-504824" y="3701611"/>
            <a:ext cx="221245" cy="177097"/>
          </a:xfrm>
          <a:prstGeom prst="rect">
            <a:avLst/>
          </a:prstGeom>
          <a:solidFill>
            <a:srgbClr val="E917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0"/>
          <p:cNvSpPr/>
          <p:nvPr/>
        </p:nvSpPr>
        <p:spPr>
          <a:xfrm>
            <a:off x="-504824" y="2979292"/>
            <a:ext cx="221245" cy="177097"/>
          </a:xfrm>
          <a:prstGeom prst="rect">
            <a:avLst/>
          </a:prstGeom>
          <a:solidFill>
            <a:srgbClr val="FFD701"/>
          </a:solidFill>
          <a:ln w="9525" cap="flat" cmpd="sng">
            <a:solidFill>
              <a:srgbClr val="FFD7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0"/>
          <p:cNvSpPr/>
          <p:nvPr/>
        </p:nvSpPr>
        <p:spPr>
          <a:xfrm>
            <a:off x="-504824" y="4062772"/>
            <a:ext cx="221245" cy="177097"/>
          </a:xfrm>
          <a:prstGeom prst="rect">
            <a:avLst/>
          </a:prstGeom>
          <a:solidFill>
            <a:srgbClr val="F2CD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0"/>
          <p:cNvSpPr/>
          <p:nvPr/>
        </p:nvSpPr>
        <p:spPr>
          <a:xfrm>
            <a:off x="-504824" y="4423932"/>
            <a:ext cx="221245" cy="17709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3256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Red Block">
  <p:cSld name="Title Slide - Red Block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17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98296" y="589643"/>
            <a:ext cx="4395408" cy="804347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1"/>
          <p:cNvSpPr txBox="1">
            <a:spLocks noGrp="1"/>
          </p:cNvSpPr>
          <p:nvPr>
            <p:ph type="body" idx="1"/>
          </p:nvPr>
        </p:nvSpPr>
        <p:spPr>
          <a:xfrm>
            <a:off x="1789683" y="2057401"/>
            <a:ext cx="8612637" cy="1695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33"/>
              <a:buFont typeface="Arial"/>
              <a:buNone/>
              <a:defRPr sz="3733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21"/>
          <p:cNvSpPr/>
          <p:nvPr/>
        </p:nvSpPr>
        <p:spPr>
          <a:xfrm>
            <a:off x="-504824" y="3340452"/>
            <a:ext cx="221245" cy="177097"/>
          </a:xfrm>
          <a:prstGeom prst="rect">
            <a:avLst/>
          </a:prstGeom>
          <a:solidFill>
            <a:srgbClr val="224F9E"/>
          </a:solidFill>
          <a:ln w="9525" cap="flat" cmpd="sng">
            <a:solidFill>
              <a:srgbClr val="224F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1"/>
          <p:cNvSpPr/>
          <p:nvPr/>
        </p:nvSpPr>
        <p:spPr>
          <a:xfrm>
            <a:off x="-504824" y="3701611"/>
            <a:ext cx="221245" cy="177097"/>
          </a:xfrm>
          <a:prstGeom prst="rect">
            <a:avLst/>
          </a:prstGeom>
          <a:solidFill>
            <a:srgbClr val="E917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21"/>
          <p:cNvSpPr/>
          <p:nvPr/>
        </p:nvSpPr>
        <p:spPr>
          <a:xfrm>
            <a:off x="-504824" y="2979292"/>
            <a:ext cx="221245" cy="177097"/>
          </a:xfrm>
          <a:prstGeom prst="rect">
            <a:avLst/>
          </a:prstGeom>
          <a:solidFill>
            <a:srgbClr val="FFD701"/>
          </a:solidFill>
          <a:ln w="9525" cap="flat" cmpd="sng">
            <a:solidFill>
              <a:srgbClr val="FFD7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1"/>
          <p:cNvSpPr/>
          <p:nvPr/>
        </p:nvSpPr>
        <p:spPr>
          <a:xfrm>
            <a:off x="-504824" y="4062772"/>
            <a:ext cx="221245" cy="177097"/>
          </a:xfrm>
          <a:prstGeom prst="rect">
            <a:avLst/>
          </a:prstGeom>
          <a:solidFill>
            <a:srgbClr val="F2CD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1"/>
          <p:cNvSpPr/>
          <p:nvPr/>
        </p:nvSpPr>
        <p:spPr>
          <a:xfrm>
            <a:off x="-504824" y="4423932"/>
            <a:ext cx="221245" cy="17709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4693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Yellow Block">
  <p:cSld name="Title Slide - Yellow Block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7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98296" y="589643"/>
            <a:ext cx="4395408" cy="804347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2"/>
          <p:cNvSpPr txBox="1">
            <a:spLocks noGrp="1"/>
          </p:cNvSpPr>
          <p:nvPr>
            <p:ph type="body" idx="1"/>
          </p:nvPr>
        </p:nvSpPr>
        <p:spPr>
          <a:xfrm>
            <a:off x="1789683" y="2057401"/>
            <a:ext cx="8612637" cy="1695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4481"/>
              </a:buClr>
              <a:buSzPts val="3733"/>
              <a:buFont typeface="Arial"/>
              <a:buNone/>
              <a:defRPr sz="3733" b="1" i="0" u="none" strike="noStrike" cap="none">
                <a:solidFill>
                  <a:srgbClr val="1B448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22"/>
          <p:cNvSpPr/>
          <p:nvPr/>
        </p:nvSpPr>
        <p:spPr>
          <a:xfrm>
            <a:off x="-504824" y="3340452"/>
            <a:ext cx="221245" cy="177097"/>
          </a:xfrm>
          <a:prstGeom prst="rect">
            <a:avLst/>
          </a:prstGeom>
          <a:solidFill>
            <a:srgbClr val="224F9E"/>
          </a:solidFill>
          <a:ln w="9525" cap="flat" cmpd="sng">
            <a:solidFill>
              <a:srgbClr val="224F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2"/>
          <p:cNvSpPr/>
          <p:nvPr/>
        </p:nvSpPr>
        <p:spPr>
          <a:xfrm>
            <a:off x="-504824" y="3701611"/>
            <a:ext cx="221245" cy="177097"/>
          </a:xfrm>
          <a:prstGeom prst="rect">
            <a:avLst/>
          </a:prstGeom>
          <a:solidFill>
            <a:srgbClr val="E917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2"/>
          <p:cNvSpPr/>
          <p:nvPr/>
        </p:nvSpPr>
        <p:spPr>
          <a:xfrm>
            <a:off x="-504824" y="2979292"/>
            <a:ext cx="221245" cy="177097"/>
          </a:xfrm>
          <a:prstGeom prst="rect">
            <a:avLst/>
          </a:prstGeom>
          <a:solidFill>
            <a:srgbClr val="FFD701"/>
          </a:solidFill>
          <a:ln w="9525" cap="flat" cmpd="sng">
            <a:solidFill>
              <a:srgbClr val="FFD7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22"/>
          <p:cNvSpPr/>
          <p:nvPr/>
        </p:nvSpPr>
        <p:spPr>
          <a:xfrm>
            <a:off x="-504824" y="4062772"/>
            <a:ext cx="221245" cy="177097"/>
          </a:xfrm>
          <a:prstGeom prst="rect">
            <a:avLst/>
          </a:prstGeom>
          <a:solidFill>
            <a:srgbClr val="F2CD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22"/>
          <p:cNvSpPr/>
          <p:nvPr/>
        </p:nvSpPr>
        <p:spPr>
          <a:xfrm>
            <a:off x="-504824" y="4423932"/>
            <a:ext cx="221245" cy="17709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2191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765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3"/>
          <p:cNvSpPr txBox="1">
            <a:spLocks noGrp="1"/>
          </p:cNvSpPr>
          <p:nvPr>
            <p:ph type="title"/>
          </p:nvPr>
        </p:nvSpPr>
        <p:spPr>
          <a:xfrm>
            <a:off x="618447" y="273495"/>
            <a:ext cx="5074261" cy="54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/>
          <a:p>
            <a:pPr marL="0" lvl="0" indent="0" algn="l" rtl="0">
              <a:lnSpc>
                <a:spcPct val="104513"/>
              </a:lnSpc>
              <a:spcBef>
                <a:spcPts val="0"/>
              </a:spcBef>
              <a:spcAft>
                <a:spcPts val="0"/>
              </a:spcAft>
              <a:buClr>
                <a:srgbClr val="E9171F"/>
              </a:buClr>
              <a:buSzPts val="2800"/>
              <a:buFont typeface="Georgia"/>
              <a:buNone/>
            </a:pPr>
            <a:r>
              <a:rPr lang="en-GB"/>
              <a:t>Express Air Fry</a:t>
            </a:r>
            <a:endParaRPr/>
          </a:p>
        </p:txBody>
      </p:sp>
      <p:sp>
        <p:nvSpPr>
          <p:cNvPr id="750" name="Google Shape;750;p3"/>
          <p:cNvSpPr txBox="1">
            <a:spLocks noGrp="1"/>
          </p:cNvSpPr>
          <p:nvPr>
            <p:ph type="body" idx="1"/>
          </p:nvPr>
        </p:nvSpPr>
        <p:spPr>
          <a:xfrm>
            <a:off x="618447" y="977575"/>
            <a:ext cx="5074261" cy="31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/>
          <a:p>
            <a:pPr marL="0" lvl="0" indent="0" algn="l" rtl="0">
              <a:lnSpc>
                <a:spcPct val="82523"/>
              </a:lnSpc>
              <a:spcBef>
                <a:spcPts val="0"/>
              </a:spcBef>
              <a:spcAft>
                <a:spcPts val="800"/>
              </a:spcAft>
              <a:buClr>
                <a:srgbClr val="214F9E"/>
              </a:buClr>
              <a:buSzPts val="2100"/>
              <a:buFont typeface="Arial"/>
              <a:buNone/>
            </a:pPr>
            <a:r>
              <a:rPr lang="en-GB"/>
              <a:t>Pečící mini trouba</a:t>
            </a:r>
            <a:endParaRPr/>
          </a:p>
        </p:txBody>
      </p:sp>
      <p:sp>
        <p:nvSpPr>
          <p:cNvPr id="751" name="Google Shape;751;p3"/>
          <p:cNvSpPr txBox="1"/>
          <p:nvPr/>
        </p:nvSpPr>
        <p:spPr>
          <a:xfrm>
            <a:off x="746571" y="6254496"/>
            <a:ext cx="1525200" cy="5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2400" rIns="121900" bIns="624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214F9E"/>
              </a:buClr>
              <a:buSzPts val="1600"/>
              <a:buFont typeface="Arial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14F9E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26680-56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2" name="Google Shape;752;p3"/>
          <p:cNvSpPr txBox="1">
            <a:spLocks noGrp="1"/>
          </p:cNvSpPr>
          <p:nvPr>
            <p:ph type="body" idx="2"/>
          </p:nvPr>
        </p:nvSpPr>
        <p:spPr>
          <a:xfrm>
            <a:off x="618447" y="1440053"/>
            <a:ext cx="4799205" cy="4385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/>
          <a:p>
            <a:pPr marL="228594" lvl="0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lang="en-GB" sz="1300" b="1"/>
              <a:t>Konvekční technologie: </a:t>
            </a:r>
            <a:r>
              <a:rPr lang="en-GB" sz="1300"/>
              <a:t>Cirkulující proudění vzduchu zajišťuje rychlé a rovnoměrné opečení pro perfektní výsledek při každém použití</a:t>
            </a:r>
            <a:endParaRPr/>
          </a:p>
          <a:p>
            <a:pPr marL="228593" lvl="0" indent="-22859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lang="en-GB" sz="1300" b="1"/>
              <a:t>Technologie horkovzduch: </a:t>
            </a:r>
            <a:r>
              <a:rPr lang="en-GB" sz="1300"/>
              <a:t>Využívá horký vzduch </a:t>
            </a:r>
            <a:endParaRPr sz="1300"/>
          </a:p>
          <a:p>
            <a:pPr marL="22859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s vysokou intenzitou pro pečení, opékání a rozpékání vašeho oblíbeného smaženého jídla bez žádného nebo minimálního množství použitého oleje</a:t>
            </a:r>
            <a:endParaRPr/>
          </a:p>
          <a:p>
            <a:pPr marL="228594" lvl="0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lang="en-GB" sz="1300"/>
              <a:t>1500 W</a:t>
            </a:r>
            <a:endParaRPr/>
          </a:p>
          <a:p>
            <a:pPr marL="228594" lvl="0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lang="en-GB" sz="1300"/>
              <a:t>Velká kapacita  – pizza, 6 kousků kuřete nebo celé kuře (celkový objem: 20 l / využitelný objem: 12 l)</a:t>
            </a:r>
            <a:endParaRPr sz="1300"/>
          </a:p>
          <a:p>
            <a:pPr marL="228594" lvl="0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lang="en-GB" sz="1300"/>
              <a:t>5 funkcí: horkovzduch, pečení, gril, opékání, udržování tepla</a:t>
            </a:r>
            <a:endParaRPr/>
          </a:p>
          <a:p>
            <a:pPr marL="228594" lvl="0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lang="en-GB" sz="1300"/>
              <a:t>Pečící plech a mřížka součástí balení</a:t>
            </a:r>
            <a:endParaRPr/>
          </a:p>
          <a:p>
            <a:pPr marL="228594" lvl="0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lang="en-GB" sz="1300"/>
              <a:t>3 pozice mřížky pro optimální flexibilitu</a:t>
            </a:r>
            <a:endParaRPr/>
          </a:p>
          <a:p>
            <a:pPr marL="228594" lvl="0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lang="en-GB" sz="1300"/>
              <a:t>60minutový časovač pro maximální kontrolu</a:t>
            </a:r>
            <a:endParaRPr/>
          </a:p>
          <a:p>
            <a:pPr marL="228594" lvl="0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lang="en-GB" sz="1300"/>
              <a:t>Externí tác na drobky pro snadné čištění</a:t>
            </a:r>
            <a:endParaRPr/>
          </a:p>
          <a:p>
            <a:pPr marL="228594" lvl="0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lang="en-GB" sz="1300"/>
              <a:t>Tělo z nerezové oceli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228594" lvl="0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lang="en-GB" sz="1300"/>
              <a:t>4× rychlejší předehřátí*</a:t>
            </a:r>
            <a:br>
              <a:rPr lang="en-GB" sz="1300"/>
            </a:br>
            <a:r>
              <a:rPr lang="en-GB" sz="1000"/>
              <a:t>*v porovnání s běžnou elektrickou troubou při předehřátí na 220 °C</a:t>
            </a:r>
            <a:endParaRPr/>
          </a:p>
          <a:p>
            <a:pPr marL="228594" lvl="0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lang="en-GB" sz="1300"/>
              <a:t>O 49 % nižší spotřeba energie**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GB" sz="1000"/>
              <a:t> **v porovnání s běžnou elektrickou troubou při pečení hranolek na 213 °C</a:t>
            </a:r>
            <a:endParaRPr sz="1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GB" sz="1000"/>
              <a:t> </a:t>
            </a:r>
            <a:endParaRPr/>
          </a:p>
        </p:txBody>
      </p:sp>
      <p:sp>
        <p:nvSpPr>
          <p:cNvPr id="753" name="Google Shape;753;p3"/>
          <p:cNvSpPr txBox="1"/>
          <p:nvPr/>
        </p:nvSpPr>
        <p:spPr>
          <a:xfrm>
            <a:off x="6672065" y="5829267"/>
            <a:ext cx="4432140" cy="86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Rozměry balení (mm):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V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392 x Š 512 x H 330  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Váha zabaleného produktu (g): 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7185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Množství v kartonu: 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1  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Množství na paletě: 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12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VKB: 25062034002	EAN: 5038061147704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754" name="Google Shape;75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54953" y="1062631"/>
            <a:ext cx="5838141" cy="3994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</Words>
  <Application>Microsoft Office PowerPoint</Application>
  <PresentationFormat>Širokoúhlá obrazovka</PresentationFormat>
  <Paragraphs>24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Georgia</vt:lpstr>
      <vt:lpstr>2_Office Theme</vt:lpstr>
      <vt:lpstr>Express Air Fry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Express Air Fry</dc:title>
  <dc:creator>Kadlecová, Anna</dc:creator>
  <cp:lastModifiedBy>Kadlecová, Anna</cp:lastModifiedBy>
  <cp:revision>1</cp:revision>
  <dcterms:created xsi:type="dcterms:W3CDTF">2023-03-07T09:21:29Z</dcterms:created>
  <dcterms:modified xsi:type="dcterms:W3CDTF">2023-03-07T09:21:54Z</dcterms:modified>
</cp:coreProperties>
</file>