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HWO45NB6B0B2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Kompaktní pečící trouba I-</a:t>
            </a:r>
            <a:r>
              <a:rPr lang="cs-CZ" altLang="cs-CZ" sz="1400" dirty="0" err="1">
                <a:latin typeface="Arial" charset="0"/>
              </a:rPr>
              <a:t>Message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s grilem a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l, gril, průměr otočného talíře 320 mm, horký vzduch, dotykový displej, halogenové osvětlení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891774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34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Stupně mikrovlnného výkonu (W) 		6 (</a:t>
            </a:r>
            <a:r>
              <a:rPr lang="pl-PL" altLang="cs-CZ" sz="800" dirty="0">
                <a:latin typeface="Arial" charset="0"/>
                <a:cs typeface="+mn-cs"/>
              </a:rPr>
              <a:t>150W; 300W; 				450W; 600W; 750W; 			900W)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gril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horkého vzduchu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mikrovlnného ohřevu (W)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(W)		3200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			14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otočného skleněného talíře (mm)	320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Mikrovlny, Gril, Horký vzduch, Rozmrazování dle váhy/času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6</a:t>
            </a:r>
            <a:r>
              <a:rPr lang="cs-CZ" altLang="cs-CZ" sz="800" dirty="0">
                <a:latin typeface="Arial" charset="0"/>
                <a:cs typeface="+mn-cs"/>
              </a:rPr>
              <a:t> úrovní výkonu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12 automatických programů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TAD textový displej - bílý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Zvuková signalizace na konci programu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My taste </a:t>
            </a:r>
            <a:r>
              <a:rPr lang="cs-CZ" altLang="cs-CZ" sz="800" dirty="0">
                <a:latin typeface="Arial" charset="0"/>
              </a:rPr>
              <a:t>– rychlý přístup k oblíbeným receptům a programům přes aplikaci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Halogenové osvětlení 25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Otevírání dvířek výklopem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Nerezový interiér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  <a:br>
              <a:rPr lang="cs-CZ" sz="800" dirty="0">
                <a:latin typeface="Arial" charset="0"/>
              </a:rPr>
            </a:br>
            <a:r>
              <a:rPr lang="cs-CZ" sz="800" dirty="0">
                <a:latin typeface="Arial" charset="0"/>
              </a:rPr>
              <a:t>1x grilovací mřížka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skleněný talíř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38900713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8059019051581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455 × 594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530 × 650 × 650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40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1230" y="1321244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dotykový displej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DD1632-A57F-4F75-B6B1-D704139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50" y="1944654"/>
            <a:ext cx="506356" cy="58119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FA6D30-5F15-45EB-9D7E-2F2770551E5B}"/>
              </a:ext>
            </a:extLst>
          </p:cNvPr>
          <p:cNvSpPr txBox="1"/>
          <p:nvPr/>
        </p:nvSpPr>
        <p:spPr>
          <a:xfrm>
            <a:off x="4625845" y="1948170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stejném designu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AD42BE-4EAA-4BD6-BCBD-CA2D20317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6" y="2888940"/>
            <a:ext cx="735555" cy="34361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C63678-70A2-4FC7-B4A8-F350E488783A}"/>
              </a:ext>
            </a:extLst>
          </p:cNvPr>
          <p:cNvSpPr txBox="1"/>
          <p:nvPr/>
        </p:nvSpPr>
        <p:spPr>
          <a:xfrm>
            <a:off x="4603847" y="2905036"/>
            <a:ext cx="106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receptů na dosah ruky v aplikaci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85BBE1-32F4-CE1D-9DD3-30681B963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394" y="1168365"/>
            <a:ext cx="2632901" cy="20313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47494E-DBCD-FCA0-6C2D-E7296DE5E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097" y="3243590"/>
            <a:ext cx="2271493" cy="14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purl.org/dc/elements/1.1/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09af93a-bc92-4cce-8ba3-c8fdbed82e22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279</Words>
  <Application>Microsoft Office PowerPoint</Application>
  <PresentationFormat>Předvádění na obrazovce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307</cp:revision>
  <cp:lastPrinted>2021-09-06T12:31:26Z</cp:lastPrinted>
  <dcterms:created xsi:type="dcterms:W3CDTF">2015-07-16T11:02:07Z</dcterms:created>
  <dcterms:modified xsi:type="dcterms:W3CDTF">2023-06-14T12:31:11Z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