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2725"/>
            <a:ext cx="878497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CS4 117TXME/1-S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Smart SLIM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Technologie Smart Touch, 9 rychlých programů do 1 hod, digitální displej, invertorový motor Smart Inverter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0,448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1051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 Smart Touch - bezdotykové propojení pračky pomocí technologie NFC s chytrým telefonem a její ovládání (pouze pro Android, nelze použít pro IOS) v aplikaci simply-Fi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Stahování nových funkcí a cyklů; Funkce pro odložený začátek a konec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Kontrolní cyklus; Vedení statistik praní a čerpání energie; </a:t>
            </a:r>
            <a:r>
              <a:rPr lang="en-US" altLang="cs-CZ" sz="800" b="1" dirty="0" smtClean="0">
                <a:latin typeface="Arial" charset="0"/>
              </a:rPr>
              <a:t>Tip</a:t>
            </a:r>
            <a:r>
              <a:rPr lang="cs-CZ" altLang="cs-CZ" sz="800" b="1" dirty="0" smtClean="0">
                <a:latin typeface="Arial" charset="0"/>
              </a:rPr>
              <a:t>y</a:t>
            </a:r>
            <a:r>
              <a:rPr lang="en-US" altLang="cs-CZ" sz="800" b="1" dirty="0" smtClean="0">
                <a:latin typeface="Arial" charset="0"/>
              </a:rPr>
              <a:t> a </a:t>
            </a:r>
            <a:r>
              <a:rPr lang="cs-CZ" altLang="cs-CZ" sz="800" b="1" dirty="0" smtClean="0">
                <a:latin typeface="Arial" charset="0"/>
              </a:rPr>
              <a:t>t</a:t>
            </a:r>
            <a:r>
              <a:rPr lang="en-US" altLang="cs-CZ" sz="800" b="1" dirty="0" smtClean="0">
                <a:latin typeface="Arial" charset="0"/>
              </a:rPr>
              <a:t>r</a:t>
            </a:r>
            <a:r>
              <a:rPr lang="cs-CZ" altLang="cs-CZ" sz="800" b="1" dirty="0" smtClean="0">
                <a:latin typeface="Arial" charset="0"/>
              </a:rPr>
              <a:t>iky</a:t>
            </a:r>
            <a:endParaRPr lang="en-US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Kg detector – detekce množství vloženého prádla a přizpůsobení praní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Smart </a:t>
            </a:r>
            <a:r>
              <a:rPr lang="cs-CZ" altLang="cs-CZ" sz="800" dirty="0" smtClean="0">
                <a:latin typeface="Arial" charset="0"/>
              </a:rPr>
              <a:t>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speciální </a:t>
            </a:r>
            <a:r>
              <a:rPr lang="cs-CZ" altLang="cs-CZ" sz="800" b="1" dirty="0" smtClean="0">
                <a:latin typeface="Arial" charset="0"/>
              </a:rPr>
              <a:t>49 </a:t>
            </a:r>
            <a:r>
              <a:rPr lang="cs-CZ" altLang="cs-CZ" sz="800" b="1" dirty="0">
                <a:latin typeface="Arial" charset="0"/>
              </a:rPr>
              <a:t>min</a:t>
            </a:r>
            <a:r>
              <a:rPr lang="cs-CZ" altLang="cs-CZ" sz="800" b="1" dirty="0" smtClean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Rychlá perfektní bavlna 59 min, Rychlé smíšené a barevné 20° 59 min, Rychlý pro malé náplně 14, 30, 44 min, </a:t>
            </a:r>
            <a:r>
              <a:rPr lang="cs-CZ" altLang="cs-CZ" sz="800" b="1" dirty="0" smtClean="0">
                <a:latin typeface="Arial" charset="0"/>
              </a:rPr>
              <a:t>Rychlý hygienický 59 min, Rychlý sportovní plus 39 min, Rychlý jemný 59 min, </a:t>
            </a:r>
            <a:r>
              <a:rPr lang="cs-CZ" altLang="cs-CZ" sz="800" dirty="0">
                <a:latin typeface="Arial" charset="0"/>
              </a:rPr>
              <a:t>Odčerpání + Odstřeďování, Máchání, Syntetika, Vlna/ruční praní, Džíny, Eco 40 – 60°C, Bavlna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Smart Touch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Předpírka, Extra </a:t>
            </a:r>
            <a:r>
              <a:rPr lang="cs-CZ" altLang="cs-CZ" sz="800" dirty="0">
                <a:latin typeface="Arial" charset="0"/>
              </a:rPr>
              <a:t>máchání, </a:t>
            </a:r>
            <a:r>
              <a:rPr lang="cs-CZ" altLang="cs-CZ" sz="800" dirty="0" smtClean="0">
                <a:latin typeface="Arial" charset="0"/>
              </a:rPr>
              <a:t>Hygienický+, </a:t>
            </a:r>
            <a:r>
              <a:rPr lang="cs-CZ" altLang="cs-CZ" sz="800" dirty="0">
                <a:latin typeface="Arial" charset="0"/>
              </a:rPr>
              <a:t>Snadné žehlení, Odložený start až 24 hod, Rychlý/Nastavení míry </a:t>
            </a:r>
            <a:r>
              <a:rPr lang="cs-CZ" altLang="cs-CZ" sz="800" dirty="0" smtClean="0">
                <a:latin typeface="Arial" charset="0"/>
              </a:rPr>
              <a:t>znečištění (3), </a:t>
            </a:r>
            <a:r>
              <a:rPr lang="cs-CZ" altLang="cs-CZ" sz="800" dirty="0">
                <a:latin typeface="Arial" charset="0"/>
              </a:rPr>
              <a:t>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</a:t>
            </a:r>
            <a:r>
              <a:rPr lang="cs-CZ" altLang="cs-CZ" sz="800" dirty="0">
                <a:latin typeface="Arial" charset="0"/>
              </a:rPr>
              <a:t>proti úniku </a:t>
            </a:r>
            <a:r>
              <a:rPr lang="cs-CZ" altLang="cs-CZ" sz="800" dirty="0" smtClean="0">
                <a:latin typeface="Arial" charset="0"/>
              </a:rPr>
              <a:t>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dotykový displej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Smart Inverter Motor – invertorový motor - tichý chod, dlouhá životnost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Materiál bubnu Nerez/ vany Silitech, Objem bubnu 48 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cm;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23012" r="24825" b="23386"/>
          <a:stretch/>
        </p:blipFill>
        <p:spPr>
          <a:xfrm>
            <a:off x="5849071" y="1273841"/>
            <a:ext cx="864096" cy="637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816"/>
            <a:ext cx="509933" cy="7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1" name="Immagine 2"/>
          <p:cNvPicPr>
            <a:picLocks noChangeAspect="1"/>
          </p:cNvPicPr>
          <p:nvPr/>
        </p:nvPicPr>
        <p:blipFill rotWithShape="1">
          <a:blip r:embed="rId8"/>
          <a:srcRect l="47099" t="8736" r="32174" b="44796"/>
          <a:stretch/>
        </p:blipFill>
        <p:spPr>
          <a:xfrm>
            <a:off x="4067944" y="3429000"/>
            <a:ext cx="720000" cy="720000"/>
          </a:xfrm>
          <a:prstGeom prst="flowChartConnector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odloženého začátku nebo konce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/>
          <a:srcRect l="60743" t="1603" r="18514" b="59200"/>
          <a:stretch/>
        </p:blipFill>
        <p:spPr>
          <a:xfrm>
            <a:off x="4067944" y="4221088"/>
            <a:ext cx="720000" cy="720000"/>
          </a:xfrm>
          <a:prstGeom prst="flowChartConnector">
            <a:avLst/>
          </a:prstGeom>
        </p:spPr>
      </p:pic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422108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cyklus pro zjištění stavu pračky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0" name="Immagine 2"/>
          <p:cNvPicPr>
            <a:picLocks noChangeAspect="1"/>
          </p:cNvPicPr>
          <p:nvPr/>
        </p:nvPicPr>
        <p:blipFill rotWithShape="1">
          <a:blip r:embed="rId10"/>
          <a:srcRect l="41887" t="26902" r="41133" b="43059"/>
          <a:stretch/>
        </p:blipFill>
        <p:spPr>
          <a:xfrm>
            <a:off x="4067944" y="5013176"/>
            <a:ext cx="720000" cy="720000"/>
          </a:xfrm>
          <a:prstGeom prst="flowChartConnector">
            <a:avLst/>
          </a:prstGeom>
        </p:spPr>
      </p:pic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44479" y="50851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 statistik praní a čerpání energie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02955" y="5877272"/>
            <a:ext cx="83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– tichý chod a dlouhá životnost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6" y="506619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31019155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8059019056432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18804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pračky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2617138"/>
            <a:ext cx="771648" cy="771648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85" y="580526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7" y="1965806"/>
            <a:ext cx="720000" cy="720000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6541301" y="2282672"/>
            <a:ext cx="216024" cy="2464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685317" y="211420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6299" r="20360" b="7601"/>
          <a:stretch/>
        </p:blipFill>
        <p:spPr>
          <a:xfrm>
            <a:off x="5764926" y="2595689"/>
            <a:ext cx="1649771" cy="23733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979639" y="1134080"/>
            <a:ext cx="770944" cy="756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76" y="2434936"/>
            <a:ext cx="1281044" cy="2562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81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75</cp:revision>
  <cp:lastPrinted>2016-05-05T10:40:20Z</cp:lastPrinted>
  <dcterms:created xsi:type="dcterms:W3CDTF">2015-07-16T11:02:07Z</dcterms:created>
  <dcterms:modified xsi:type="dcterms:W3CDTF">2022-07-28T13:03:59Z</dcterms:modified>
</cp:coreProperties>
</file>