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16.06.2022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HTR7720DNMP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 smtClean="0">
                <a:latin typeface="Arial" charset="0"/>
              </a:rPr>
              <a:t>stojící kombinovaná chladnička třídveřová 70 </a:t>
            </a:r>
            <a:r>
              <a:rPr lang="cs-CZ" altLang="cs-CZ" sz="1400" dirty="0" smtClean="0">
                <a:latin typeface="Arial" charset="0"/>
              </a:rPr>
              <a:t>cm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Total No Frost, Invertorový kompresor se zárukou 12 let, My Zone, HCS, Humidity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Box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LED, dotykový displej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908720"/>
            <a:ext cx="409262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>
                <a:latin typeface="Arial" charset="0"/>
              </a:rPr>
              <a:t>D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483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343/140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0,663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242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12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SN - </a:t>
            </a:r>
            <a:r>
              <a:rPr lang="cs-CZ" altLang="cs-CZ" sz="800" dirty="0" smtClean="0">
                <a:latin typeface="Arial" charset="0"/>
              </a:rPr>
              <a:t>T  </a:t>
            </a:r>
            <a:r>
              <a:rPr lang="cs-CZ" altLang="cs-CZ" sz="800" dirty="0">
                <a:latin typeface="Arial" charset="0"/>
              </a:rPr>
              <a:t>10°- </a:t>
            </a:r>
            <a:r>
              <a:rPr lang="cs-CZ" altLang="cs-CZ" sz="800" dirty="0" smtClean="0">
                <a:latin typeface="Arial" charset="0"/>
              </a:rPr>
              <a:t>43°C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Invertorový </a:t>
            </a:r>
            <a:r>
              <a:rPr lang="cs-CZ" altLang="cs-CZ" sz="800" b="1" dirty="0">
                <a:latin typeface="Arial" charset="0"/>
              </a:rPr>
              <a:t>kompresor – tichý a energeticky úsporný chod  </a:t>
            </a:r>
            <a:r>
              <a:rPr lang="cs-CZ" altLang="cs-CZ" sz="800" b="1" dirty="0" smtClean="0">
                <a:latin typeface="Arial" charset="0"/>
              </a:rPr>
              <a:t>                      s prodlouženou </a:t>
            </a:r>
            <a:r>
              <a:rPr lang="cs-CZ" altLang="cs-CZ" sz="800" b="1" dirty="0">
                <a:latin typeface="Arial" charset="0"/>
              </a:rPr>
              <a:t>zárukou 12 let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Total No Frost – beznámrazová technologie mrazení, panel Multi Air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            Flow v zadní části zabezpečuje  aktivní cirkulaci </a:t>
            </a:r>
            <a:r>
              <a:rPr lang="cs-CZ" altLang="cs-CZ" sz="800" b="1" dirty="0" smtClean="0">
                <a:latin typeface="Arial" charset="0"/>
              </a:rPr>
              <a:t>vzduchu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HCS </a:t>
            </a:r>
            <a:r>
              <a:rPr lang="cs-CZ" altLang="cs-CZ" sz="800" b="1" dirty="0" smtClean="0">
                <a:latin typeface="Arial" charset="0"/>
              </a:rPr>
              <a:t>systém pro </a:t>
            </a:r>
            <a:r>
              <a:rPr lang="cs-CZ" altLang="cs-CZ" sz="800" b="1" dirty="0">
                <a:latin typeface="Arial" charset="0"/>
              </a:rPr>
              <a:t>optimální </a:t>
            </a:r>
            <a:r>
              <a:rPr lang="cs-CZ" altLang="cs-CZ" sz="800" b="1" dirty="0" smtClean="0">
                <a:latin typeface="Arial" charset="0"/>
              </a:rPr>
              <a:t>90% úroveň </a:t>
            </a:r>
            <a:r>
              <a:rPr lang="cs-CZ" altLang="cs-CZ" sz="800" b="1" dirty="0">
                <a:latin typeface="Arial" charset="0"/>
              </a:rPr>
              <a:t>vlhkosti </a:t>
            </a:r>
            <a:r>
              <a:rPr lang="cs-CZ" altLang="cs-CZ" sz="800" b="1" dirty="0" smtClean="0">
                <a:latin typeface="Arial" charset="0"/>
              </a:rPr>
              <a:t>v zásuvce Humidity </a:t>
            </a:r>
            <a:r>
              <a:rPr lang="cs-CZ" altLang="cs-CZ" sz="800" b="1" dirty="0" smtClean="0">
                <a:latin typeface="Arial" charset="0"/>
              </a:rPr>
              <a:t>Box 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Zásuvka Humidity </a:t>
            </a:r>
            <a:r>
              <a:rPr lang="cs-CZ" altLang="cs-CZ" sz="800" b="1" dirty="0">
                <a:latin typeface="Arial" charset="0"/>
              </a:rPr>
              <a:t>Box </a:t>
            </a:r>
            <a:r>
              <a:rPr lang="cs-CZ" altLang="cs-CZ" sz="800" b="1" dirty="0" smtClean="0">
                <a:latin typeface="Arial" charset="0"/>
              </a:rPr>
              <a:t>s elektronickou regulací vlhkosti (3 úrovně)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cs-CZ" altLang="cs-CZ" sz="800" b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</a:t>
            </a:r>
            <a:r>
              <a:rPr lang="cs-CZ" altLang="cs-CZ" sz="800" dirty="0" smtClean="0">
                <a:latin typeface="Arial" charset="0"/>
              </a:rPr>
              <a:t>chladící okruh; Funkce Rychlé chlazení, Rychlé mrazení, Dovolená, Auto nastavení, </a:t>
            </a:r>
            <a:r>
              <a:rPr lang="cs-CZ" altLang="cs-CZ" sz="800" b="1" dirty="0" smtClean="0">
                <a:latin typeface="Arial" charset="0"/>
              </a:rPr>
              <a:t>My Zone Plus</a:t>
            </a:r>
            <a:r>
              <a:rPr lang="cs-CZ" altLang="cs-CZ" sz="800" dirty="0" smtClean="0">
                <a:latin typeface="Arial" charset="0"/>
              </a:rPr>
              <a:t>, </a:t>
            </a:r>
            <a:r>
              <a:rPr lang="cs-CZ" altLang="cs-CZ" sz="800" b="1" dirty="0" smtClean="0">
                <a:latin typeface="Arial" charset="0"/>
              </a:rPr>
              <a:t>Humidity </a:t>
            </a:r>
            <a:r>
              <a:rPr lang="cs-CZ" altLang="cs-CZ" sz="800" b="1" dirty="0" smtClean="0">
                <a:latin typeface="Arial" charset="0"/>
              </a:rPr>
              <a:t>Box</a:t>
            </a:r>
            <a:r>
              <a:rPr lang="cs-CZ" altLang="cs-CZ" sz="800" dirty="0" smtClean="0">
                <a:latin typeface="Arial" charset="0"/>
              </a:rPr>
              <a:t>, </a:t>
            </a:r>
            <a:r>
              <a:rPr lang="cs-CZ" altLang="cs-CZ" sz="800" dirty="0" smtClean="0">
                <a:latin typeface="Arial" charset="0"/>
              </a:rPr>
              <a:t>Dětská pojistka, Stand by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+1 až +9°C chladnička / -14 až </a:t>
            </a:r>
            <a:r>
              <a:rPr lang="cs-CZ" altLang="cs-CZ" sz="800" dirty="0">
                <a:latin typeface="Arial" charset="0"/>
              </a:rPr>
              <a:t>-</a:t>
            </a:r>
            <a:r>
              <a:rPr lang="cs-CZ" altLang="cs-CZ" sz="800" dirty="0" smtClean="0">
                <a:latin typeface="Arial" charset="0"/>
              </a:rPr>
              <a:t>24°C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</a:t>
            </a:r>
            <a:r>
              <a:rPr lang="cs-CZ" altLang="cs-CZ" sz="800" dirty="0" smtClean="0">
                <a:latin typeface="Arial" charset="0"/>
              </a:rPr>
              <a:t>dvířkách; Automatické odmrazování chladničky i mrazáku; Akustický </a:t>
            </a:r>
            <a:r>
              <a:rPr lang="cs-CZ" altLang="cs-CZ" sz="800" dirty="0">
                <a:latin typeface="Arial" charset="0"/>
              </a:rPr>
              <a:t>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2 +1  skleněné police / 3 přihrádky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Zásuvka My Zone Plus </a:t>
            </a:r>
            <a:r>
              <a:rPr lang="cs-CZ" altLang="cs-CZ" sz="800" dirty="0" smtClean="0">
                <a:latin typeface="Arial" charset="0"/>
              </a:rPr>
              <a:t>– </a:t>
            </a:r>
            <a:r>
              <a:rPr lang="cs-CZ" altLang="cs-CZ" sz="800" b="1" dirty="0" smtClean="0">
                <a:latin typeface="Arial" charset="0"/>
              </a:rPr>
              <a:t>3 možné nastavení</a:t>
            </a:r>
            <a:r>
              <a:rPr lang="cs-CZ" altLang="cs-CZ" sz="800" dirty="0" smtClean="0">
                <a:latin typeface="Arial" charset="0"/>
              </a:rPr>
              <a:t>: </a:t>
            </a:r>
            <a:r>
              <a:rPr lang="cs-CZ" altLang="cs-CZ" sz="800" dirty="0">
                <a:latin typeface="Arial" charset="0"/>
              </a:rPr>
              <a:t>funkce </a:t>
            </a:r>
            <a:r>
              <a:rPr lang="cs-CZ" altLang="cs-CZ" sz="800" b="1" dirty="0">
                <a:latin typeface="Arial" charset="0"/>
              </a:rPr>
              <a:t>Fruit &amp; Vegetable </a:t>
            </a:r>
            <a:r>
              <a:rPr lang="cs-CZ" altLang="cs-CZ" sz="800" dirty="0">
                <a:latin typeface="Arial" charset="0"/>
              </a:rPr>
              <a:t>(</a:t>
            </a:r>
            <a:r>
              <a:rPr lang="cs-CZ" altLang="cs-CZ" sz="800" dirty="0" smtClean="0">
                <a:latin typeface="Arial" charset="0"/>
              </a:rPr>
              <a:t>ovoce a </a:t>
            </a:r>
            <a:r>
              <a:rPr lang="cs-CZ" altLang="cs-CZ" sz="800" dirty="0">
                <a:latin typeface="Arial" charset="0"/>
              </a:rPr>
              <a:t>zelenina), </a:t>
            </a:r>
            <a:r>
              <a:rPr lang="cs-CZ" altLang="cs-CZ" sz="800" b="1" dirty="0" smtClean="0">
                <a:latin typeface="Arial" charset="0"/>
              </a:rPr>
              <a:t>Quick Cool </a:t>
            </a:r>
            <a:r>
              <a:rPr lang="cs-CZ" altLang="cs-CZ" sz="800" dirty="0" smtClean="0">
                <a:latin typeface="Arial" charset="0"/>
              </a:rPr>
              <a:t>(sýry +2°C), </a:t>
            </a:r>
            <a:r>
              <a:rPr lang="cs-CZ" altLang="cs-CZ" sz="800" b="1" dirty="0" smtClean="0">
                <a:latin typeface="Arial" charset="0"/>
              </a:rPr>
              <a:t>0°Fresh</a:t>
            </a:r>
            <a:r>
              <a:rPr lang="cs-CZ" altLang="cs-CZ" sz="800" dirty="0" smtClean="0">
                <a:latin typeface="Arial" charset="0"/>
              </a:rPr>
              <a:t> (nulová zóna),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Humidity </a:t>
            </a:r>
            <a:r>
              <a:rPr lang="cs-CZ" altLang="cs-CZ" sz="800" b="1" dirty="0" smtClean="0">
                <a:latin typeface="Arial" charset="0"/>
              </a:rPr>
              <a:t>Box (uchová </a:t>
            </a:r>
            <a:r>
              <a:rPr lang="cs-CZ" altLang="cs-CZ" sz="800" b="1" dirty="0" smtClean="0">
                <a:latin typeface="Arial" charset="0"/>
              </a:rPr>
              <a:t>čerstvé potraviny 2x delší dobu)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Držák na vajíčka, </a:t>
            </a:r>
            <a:r>
              <a:rPr lang="cs-CZ" altLang="cs-CZ" sz="800" dirty="0" smtClean="0">
                <a:latin typeface="Arial" charset="0"/>
              </a:rPr>
              <a:t>Držák </a:t>
            </a:r>
            <a:r>
              <a:rPr lang="cs-CZ" altLang="cs-CZ" sz="800" dirty="0" smtClean="0">
                <a:latin typeface="Arial" charset="0"/>
              </a:rPr>
              <a:t>na víno (skládací)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2 externí </a:t>
            </a:r>
            <a:r>
              <a:rPr lang="cs-CZ" altLang="cs-CZ" sz="800" dirty="0">
                <a:latin typeface="Arial" charset="0"/>
              </a:rPr>
              <a:t>zásuvky/ </a:t>
            </a:r>
            <a:r>
              <a:rPr lang="cs-CZ" altLang="cs-CZ" sz="800" dirty="0" smtClean="0">
                <a:latin typeface="Arial" charset="0"/>
              </a:rPr>
              <a:t>vanička na výrobu ledu (manuální)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</a:t>
            </a:r>
            <a:r>
              <a:rPr lang="cs-CZ" altLang="cs-CZ" sz="800" b="1" dirty="0" smtClean="0">
                <a:latin typeface="Arial" charset="0"/>
              </a:rPr>
              <a:t>LED s postupným rozsvěcením / </a:t>
            </a:r>
            <a:r>
              <a:rPr lang="cs-CZ" altLang="cs-CZ" sz="800" dirty="0" smtClean="0">
                <a:latin typeface="Arial" charset="0"/>
              </a:rPr>
              <a:t>Integrované madlo / 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2 </a:t>
            </a:r>
            <a:r>
              <a:rPr lang="cs-CZ" altLang="cs-CZ" sz="800" dirty="0">
                <a:latin typeface="Arial" charset="0"/>
              </a:rPr>
              <a:t>nastavitelné </a:t>
            </a:r>
            <a:r>
              <a:rPr lang="cs-CZ" altLang="cs-CZ" sz="800" dirty="0" smtClean="0">
                <a:latin typeface="Arial" charset="0"/>
              </a:rPr>
              <a:t>nožičky; 2 kolečka; možnost otočení směru otevírání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34005193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6901018081712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Černý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2006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700 x 675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2072 x 777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107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913423" y="1764071"/>
            <a:ext cx="9068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748269" y="1836151"/>
            <a:ext cx="143944" cy="64800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5922" y="1028657"/>
            <a:ext cx="684000" cy="682167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107611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914609" y="1758017"/>
            <a:ext cx="1122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Zdarma prodloužená záruka 12 let na invertorový kompresor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80728"/>
            <a:ext cx="720000" cy="72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539" y="968614"/>
            <a:ext cx="720000" cy="72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108" y="1772816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788024" y="1817613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se 3 režimy: Ovoce a zeleninu/ Sýry/ Nulová zóna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778244" y="2594102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97479" y="3418821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 s postupným rozsvěcením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78" y="3262328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94190" y="2571476"/>
            <a:ext cx="720000" cy="71999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t="6951" r="5900" b="3801"/>
          <a:stretch/>
        </p:blipFill>
        <p:spPr>
          <a:xfrm>
            <a:off x="6876256" y="2852896"/>
            <a:ext cx="1273285" cy="2081331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9" t="8000" r="30750" b="6951"/>
          <a:stretch/>
        </p:blipFill>
        <p:spPr>
          <a:xfrm>
            <a:off x="5827678" y="2289356"/>
            <a:ext cx="1006906" cy="2718647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181049" y="910985"/>
            <a:ext cx="770944" cy="756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289356"/>
            <a:ext cx="924773" cy="18495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4075614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51382" y="4167065"/>
            <a:ext cx="91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Humidity Box s elektronickou regulací vlhkosti ve třech úrovních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a09af93a-bc92-4cce-8ba3-c8fdbed82e22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4af0723-3826-4aee-ba08-906e8dce3040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99</Words>
  <Application>Microsoft Office PowerPoint</Application>
  <PresentationFormat>Předvádění na obrazovce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271</cp:revision>
  <cp:lastPrinted>2016-05-31T13:00:02Z</cp:lastPrinted>
  <dcterms:created xsi:type="dcterms:W3CDTF">2015-07-16T11:02:07Z</dcterms:created>
  <dcterms:modified xsi:type="dcterms:W3CDTF">2022-06-16T12:15:56Z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