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CUQS 58ES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Podstavný </a:t>
            </a:r>
            <a:r>
              <a:rPr lang="cs-CZ" altLang="cs-CZ" sz="1400" dirty="0" smtClean="0">
                <a:latin typeface="Arial" charset="0"/>
              </a:rPr>
              <a:t>mrazák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Low Frost chlazení, mechanické ovládání, 3 průhledné zásuvky, 4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hvězdičky, doplňkový obsah v aplikaci hOn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79512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85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-/85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0,449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164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4,4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16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- ST 16°- </a:t>
            </a:r>
            <a:r>
              <a:rPr lang="cs-CZ" altLang="cs-CZ" sz="800" dirty="0" smtClean="0">
                <a:latin typeface="Arial" charset="0"/>
              </a:rPr>
              <a:t>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b="1" dirty="0">
                <a:latin typeface="Arial" charset="0"/>
              </a:rPr>
              <a:t>Nejnižší bezpečná pracovní teplota okolí mrazničky         -15 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Hvězdičkové </a:t>
            </a:r>
            <a:r>
              <a:rPr lang="cs-CZ" altLang="cs-CZ" sz="800" dirty="0">
                <a:latin typeface="Arial" charset="0"/>
              </a:rPr>
              <a:t>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</a:t>
            </a:r>
            <a:r>
              <a:rPr lang="cs-CZ" altLang="cs-CZ" sz="800" dirty="0" smtClean="0">
                <a:latin typeface="Arial" charset="0"/>
              </a:rPr>
              <a:t>-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Low Frost </a:t>
            </a:r>
            <a:r>
              <a:rPr lang="cs-CZ" altLang="cs-CZ" sz="800" b="1" dirty="0" smtClean="0">
                <a:latin typeface="Arial" charset="0"/>
              </a:rPr>
              <a:t>technologie mrazení</a:t>
            </a: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Low Frost - systém chlazení s menší tvorbou námrazy v mrazáku – Chladicí okruh je skrytý ve stěnách mrazáku, čímž se snižuje tvorba námrazy. Mrazák vyžaduje zřídka manuální odmrazování (pouze 1x za rok!) Chladný vzduch je v mrazáku distribuován rovnoměrně a tím je zaručena vyšší účinnost chlazení. Zásuvky jsou vyrobeny tak, aby se daly snadno čistit</a:t>
            </a:r>
            <a:r>
              <a:rPr lang="cs-CZ" altLang="cs-CZ" sz="800" b="1" dirty="0" smtClean="0">
                <a:latin typeface="Arial" charset="0"/>
              </a:rPr>
              <a:t>.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Doplňkový obsah v aplikaci hOn (bez připojení k Wifi a možnosti dálkového ovládání). Tipy a rady, Asistent zásob, Smart Food Locator a mnoho dalšího. 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Mechanické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Manuální odmrazování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Možnost umístit v místnosti s okolní teplotou až do -15° C (sklep)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průhledné zásuvky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polohovatelné </a:t>
            </a:r>
            <a:r>
              <a:rPr lang="cs-CZ" altLang="cs-CZ" sz="800" dirty="0" smtClean="0">
                <a:latin typeface="Arial" charset="0"/>
              </a:rPr>
              <a:t>nožičky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Výměnný </a:t>
            </a:r>
            <a:r>
              <a:rPr lang="cs-CZ" altLang="cs-CZ" sz="800" dirty="0">
                <a:latin typeface="Arial" charset="0"/>
              </a:rPr>
              <a:t>závěs 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Integrované madlo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Ekologické </a:t>
            </a:r>
            <a:r>
              <a:rPr lang="cs-CZ" altLang="cs-CZ" sz="800" dirty="0">
                <a:latin typeface="Arial" charset="0"/>
              </a:rPr>
              <a:t>chladicí médium </a:t>
            </a:r>
            <a:r>
              <a:rPr lang="cs-CZ" altLang="cs-CZ" sz="800" dirty="0" smtClean="0">
                <a:latin typeface="Arial" charset="0"/>
              </a:rPr>
              <a:t>R600a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1247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Skrytý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chladicí okruh ve stěnách mrazáku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27090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mrazáku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hvězdičky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084168" y="501317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37001619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8059019088426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Tmavě stříbrná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850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550 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27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890 x 583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570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Hmotnost s obalem (kg)	30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0032" y="354347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201032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 průhledná zásuvka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20" y="850227"/>
            <a:ext cx="648000" cy="648000"/>
          </a:xfrm>
          <a:prstGeom prst="rect">
            <a:avLst/>
          </a:prstGeom>
        </p:spPr>
      </p:pic>
      <p:sp>
        <p:nvSpPr>
          <p:cNvPr id="38" name="Obdélník 37"/>
          <p:cNvSpPr/>
          <p:nvPr/>
        </p:nvSpPr>
        <p:spPr>
          <a:xfrm>
            <a:off x="5868112" y="922235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8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0" t="-11064" r="-11129" b="-9202"/>
          <a:stretch/>
        </p:blipFill>
        <p:spPr>
          <a:xfrm>
            <a:off x="4067944" y="1844824"/>
            <a:ext cx="720000" cy="719999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9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Vývojový diagram: spojnice 5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067944" y="122869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Frost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12" y="4288848"/>
            <a:ext cx="648000" cy="652320"/>
          </a:xfrm>
          <a:prstGeom prst="rect">
            <a:avLst/>
          </a:prstGeom>
        </p:spPr>
      </p:pic>
      <p:sp>
        <p:nvSpPr>
          <p:cNvPr id="39" name="Ovál 38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435647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Doplňkový obsah v aplikaci hOn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957" y="954291"/>
            <a:ext cx="1260000" cy="1264854"/>
          </a:xfrm>
          <a:prstGeom prst="flowChartConnector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750" r="5901" b="1701"/>
          <a:stretch/>
        </p:blipFill>
        <p:spPr>
          <a:xfrm>
            <a:off x="5753162" y="3282090"/>
            <a:ext cx="1635775" cy="177209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5901" r="20601" b="5901"/>
          <a:stretch/>
        </p:blipFill>
        <p:spPr>
          <a:xfrm>
            <a:off x="5724128" y="1616689"/>
            <a:ext cx="1093892" cy="16408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76261" y="1022981"/>
            <a:ext cx="706388" cy="6926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63" y="2265199"/>
            <a:ext cx="1318456" cy="2636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63</Words>
  <Application>Microsoft Office PowerPoint</Application>
  <PresentationFormat>Předvádění na obrazovce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174</cp:revision>
  <cp:lastPrinted>2016-05-31T13:00:02Z</cp:lastPrinted>
  <dcterms:created xsi:type="dcterms:W3CDTF">2015-07-16T11:02:07Z</dcterms:created>
  <dcterms:modified xsi:type="dcterms:W3CDTF">2024-03-26T14:31:21Z</dcterms:modified>
</cp:coreProperties>
</file>