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COHS 38EW36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>
                <a:latin typeface="Arial" charset="0"/>
              </a:rPr>
              <a:t>stojící chladnička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osvětlení LED, chladící zóna Ice Box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90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90/-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0,232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85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-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Manuální </a:t>
            </a:r>
            <a:r>
              <a:rPr lang="cs-CZ" altLang="cs-CZ" sz="800" dirty="0">
                <a:latin typeface="Arial" charset="0"/>
              </a:rPr>
              <a:t>odmrazování </a:t>
            </a:r>
            <a:r>
              <a:rPr lang="cs-CZ" altLang="cs-CZ" sz="800" dirty="0" smtClean="0">
                <a:latin typeface="Arial" charset="0"/>
              </a:rPr>
              <a:t>chladničky 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Mechanický </a:t>
            </a:r>
            <a:r>
              <a:rPr lang="cs-CZ" altLang="cs-CZ" sz="800" dirty="0">
                <a:latin typeface="Arial" charset="0"/>
              </a:rPr>
              <a:t>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2+1 skleněné police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Chladící zóna Ice Box 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přihrádka s poklopem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LED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Výměnný 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nastavitelné 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odmrazování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77229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34005357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 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8059019065182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480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20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885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462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22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>
                    <a:lumMod val="50000"/>
                  </a:schemeClr>
                </a:solidFill>
              </a:rPr>
              <a:t>STATICKÉ CHLAZENÍ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68" y="616334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10660" y="68834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9" name="Vývojový diagram: spojnice 28"/>
          <p:cNvSpPr/>
          <p:nvPr/>
        </p:nvSpPr>
        <p:spPr>
          <a:xfrm>
            <a:off x="4067944" y="1844824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995936" y="206084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</a:rPr>
              <a:t>LED </a:t>
            </a:r>
            <a:endParaRPr lang="cs-CZ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ál 30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860032" y="198884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interiéru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2" name="Picture 2" descr="Candy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43" name="TextovéPole 42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0101" r="11151" b="10101"/>
          <a:stretch/>
        </p:blipFill>
        <p:spPr>
          <a:xfrm>
            <a:off x="5792156" y="3384079"/>
            <a:ext cx="1605904" cy="16493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9051" r="20066" b="9051"/>
          <a:stretch/>
        </p:blipFill>
        <p:spPr>
          <a:xfrm>
            <a:off x="5784648" y="1231836"/>
            <a:ext cx="1224137" cy="20757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28958" y="445913"/>
            <a:ext cx="706388" cy="6926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43" y="1239187"/>
            <a:ext cx="1503192" cy="3006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43</Words>
  <Application>Microsoft Office PowerPoint</Application>
  <PresentationFormat>Předvádění na obrazovce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178</cp:revision>
  <cp:lastPrinted>2016-05-31T13:00:02Z</cp:lastPrinted>
  <dcterms:created xsi:type="dcterms:W3CDTF">2015-07-16T11:02:07Z</dcterms:created>
  <dcterms:modified xsi:type="dcterms:W3CDTF">2023-03-06T14:23:17Z</dcterms:modified>
</cp:coreProperties>
</file>