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51520" y="35904"/>
            <a:ext cx="9073008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HDPW7620AANPK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 smtClean="0">
                <a:latin typeface="Arial" charset="0"/>
              </a:rPr>
              <a:t>stojící kombinovaná chladnička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2D 60 Series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7 Pro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Frost Air Surround,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kompresor, Humidity Zone, HCS filtr, Daylight, displej, My Zone,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T-ABT, </a:t>
            </a:r>
            <a:r>
              <a:rPr lang="cs-CZ" altLang="cs-CZ" sz="12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A-20 %</a:t>
            </a:r>
            <a:endParaRPr lang="cs-CZ" altLang="cs-CZ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90465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Marketingové označení en.  účinnosti: o 20 % úspornější než třída </a:t>
            </a:r>
            <a:r>
              <a:rPr lang="cs-CZ" altLang="cs-CZ" sz="800" b="1" dirty="0" smtClean="0">
                <a:latin typeface="Arial" charset="0"/>
              </a:rPr>
              <a:t>A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409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289/120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0,252</a:t>
            </a: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92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12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</a:t>
            </a:r>
            <a:r>
              <a:rPr lang="cs-CZ" altLang="cs-CZ" sz="800" dirty="0" smtClean="0">
                <a:latin typeface="Arial" charset="0"/>
              </a:rPr>
              <a:t>)</a:t>
            </a:r>
            <a:r>
              <a:rPr lang="cs-CZ" altLang="cs-CZ" sz="800" dirty="0">
                <a:latin typeface="Arial" charset="0"/>
              </a:rPr>
              <a:t>	</a:t>
            </a:r>
            <a:r>
              <a:rPr lang="cs-CZ" altLang="cs-CZ" sz="800" dirty="0" smtClean="0">
                <a:latin typeface="Arial" charset="0"/>
              </a:rPr>
              <a:t>16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B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ST </a:t>
            </a:r>
            <a:r>
              <a:rPr lang="cs-CZ" altLang="cs-CZ" sz="800" dirty="0" smtClean="0">
                <a:latin typeface="Arial" charset="0"/>
              </a:rPr>
              <a:t>10°- 43°C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Hvězdičkové </a:t>
            </a:r>
            <a:r>
              <a:rPr lang="cs-CZ" altLang="cs-CZ" sz="800" dirty="0">
                <a:latin typeface="Arial" charset="0"/>
              </a:rPr>
              <a:t>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Wifi konektivita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možnost ovládat chladničku na dálku a využívat doplňkový obsah pomocí aplikace hOn (např. Food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Locator, My Inventory, Advanced Drink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Assistant, atd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.)</a:t>
            </a:r>
            <a:endParaRPr lang="cs-CZ" altLang="cs-CZ" sz="800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– tichý a energeticky úsporný chod </a:t>
            </a:r>
            <a:r>
              <a:rPr lang="cs-CZ" altLang="cs-CZ" sz="800" b="1" dirty="0" smtClean="0">
                <a:latin typeface="Arial" charset="0"/>
              </a:rPr>
              <a:t>                Air Surround Total </a:t>
            </a:r>
            <a:r>
              <a:rPr lang="cs-CZ" altLang="cs-CZ" sz="800" b="1" dirty="0">
                <a:latin typeface="Arial" charset="0"/>
              </a:rPr>
              <a:t>No Frost – beznámrazová technologie </a:t>
            </a:r>
            <a:r>
              <a:rPr lang="cs-CZ" altLang="cs-CZ" sz="800" b="1" dirty="0" smtClean="0">
                <a:latin typeface="Arial" charset="0"/>
              </a:rPr>
              <a:t>mrazení s rovnoměrnou distribucí chladného vzduchu proudící v horizontálních kruzích. Šetrné zachování až 99 % šťavnatosti a konzistence potravin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HCS filtr v zásuvce Humidity Zone pro udržení 90% vlhkosti a zachování čerstvosti potravin až 2x déle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My Zone – zásuvka se samostatnou regulací teploty od 0 do +5 °C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T-ABT – antibakteriální ochrana eliminuje až 99,9 % bakterií ze vzduchu chladničky pomocí minerálního </a:t>
            </a:r>
            <a:r>
              <a:rPr lang="cs-CZ" altLang="cs-CZ" sz="800" b="1" dirty="0" smtClean="0">
                <a:latin typeface="Arial" charset="0"/>
              </a:rPr>
              <a:t>turmalínu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Energetická spotřeba je o 20 % nižší než ve třídě </a:t>
            </a:r>
            <a:r>
              <a:rPr lang="cs-CZ" altLang="cs-CZ" sz="800" b="1" dirty="0" smtClean="0">
                <a:latin typeface="Arial" charset="0"/>
              </a:rPr>
              <a:t>A</a:t>
            </a:r>
            <a:endParaRPr lang="cs-CZ" altLang="cs-CZ" sz="800" b="1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Jeden chladící okruh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Funkce Rychlé chlazení, Rychlé mrazení, Dovolená, Eco, Demo režim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Elektronické </a:t>
            </a:r>
            <a:r>
              <a:rPr lang="cs-CZ" altLang="cs-CZ" sz="800" dirty="0">
                <a:latin typeface="Arial" charset="0"/>
              </a:rPr>
              <a:t>ovládání teploty </a:t>
            </a:r>
            <a:r>
              <a:rPr lang="cs-CZ" altLang="cs-CZ" sz="800" dirty="0" smtClean="0">
                <a:latin typeface="Arial" charset="0"/>
              </a:rPr>
              <a:t>+2 až +8 °C chladnička / -16 </a:t>
            </a:r>
            <a:r>
              <a:rPr lang="cs-CZ" altLang="cs-CZ" sz="800" dirty="0">
                <a:latin typeface="Arial" charset="0"/>
              </a:rPr>
              <a:t>až -</a:t>
            </a:r>
            <a:r>
              <a:rPr lang="cs-CZ" altLang="cs-CZ" sz="800" dirty="0" smtClean="0">
                <a:latin typeface="Arial" charset="0"/>
              </a:rPr>
              <a:t>24 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</a:t>
            </a:r>
            <a:r>
              <a:rPr lang="cs-CZ" altLang="cs-CZ" sz="800" dirty="0" smtClean="0">
                <a:latin typeface="Arial" charset="0"/>
              </a:rPr>
              <a:t>dvířkách/ Automatické </a:t>
            </a:r>
            <a:r>
              <a:rPr lang="cs-CZ" altLang="cs-CZ" sz="800" dirty="0" smtClean="0">
                <a:latin typeface="Arial" charset="0"/>
              </a:rPr>
              <a:t>odmrazování chladničky i </a:t>
            </a:r>
            <a:r>
              <a:rPr lang="cs-CZ" altLang="cs-CZ" sz="800" dirty="0" smtClean="0">
                <a:latin typeface="Arial" charset="0"/>
              </a:rPr>
              <a:t>mrazáku/ Akustický </a:t>
            </a:r>
            <a:r>
              <a:rPr lang="cs-CZ" altLang="cs-CZ" sz="800" dirty="0">
                <a:latin typeface="Arial" charset="0"/>
              </a:rPr>
              <a:t>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+1  skleněné police (z toho jedna v polovině složitelná)/ 6 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Zásuvka Humidity Zone, Zásuvka My Zone</a:t>
            </a:r>
            <a:endParaRPr lang="cs-CZ" altLang="cs-CZ" sz="800" dirty="0">
              <a:latin typeface="Arial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Držák na víno sklopitelný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3 transparentní 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Osvětlení </a:t>
            </a: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LED Daylight /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Integrované madlo / 2 </a:t>
            </a: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nastavitelné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Výměnný závěs dveří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34005713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6901018091070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Stříbrný 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667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111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2080 x 664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119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942604" y="1295918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8566622" y="1268832"/>
            <a:ext cx="143944" cy="648000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11250" y="1078383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 Air Surround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951500"/>
            <a:ext cx="720000" cy="720000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4788024" y="1775038"/>
            <a:ext cx="914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Zásuvka Humidity Zone s filtrem HCS, který udrží až 90 % vlhkosti v prostoru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778244" y="2731546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797479" y="3729509"/>
            <a:ext cx="91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 Daylight imitující denní světlo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797479" y="4437112"/>
            <a:ext cx="89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089" y="4293176"/>
            <a:ext cx="720000" cy="720000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78" y="3573016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 t="5251" r="2651" b="9475"/>
          <a:stretch/>
        </p:blipFill>
        <p:spPr>
          <a:xfrm>
            <a:off x="4094190" y="2708920"/>
            <a:ext cx="720000" cy="71999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30" y="1772816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28" y="5219888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57621" y="4941168"/>
            <a:ext cx="893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a doplňkové funkce v aplikaci hOn: Food Locator, My Inventory a Advanced Drink Assistant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536" y="1739503"/>
            <a:ext cx="648000" cy="652320"/>
          </a:xfrm>
          <a:prstGeom prst="rect">
            <a:avLst/>
          </a:prstGeom>
        </p:spPr>
      </p:pic>
      <p:sp>
        <p:nvSpPr>
          <p:cNvPr id="30" name="Pětiúhelník 29"/>
          <p:cNvSpPr/>
          <p:nvPr/>
        </p:nvSpPr>
        <p:spPr>
          <a:xfrm>
            <a:off x="5844869" y="1233633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A-20 %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5725688" y="975022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20 %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01" t="1701" r="26901" b="2750"/>
          <a:stretch/>
        </p:blipFill>
        <p:spPr>
          <a:xfrm>
            <a:off x="6742548" y="2390555"/>
            <a:ext cx="1251103" cy="258750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00" t="5900" r="37400" b="3801"/>
          <a:stretch/>
        </p:blipFill>
        <p:spPr>
          <a:xfrm>
            <a:off x="5722426" y="2046413"/>
            <a:ext cx="896929" cy="296676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40768" y="2190536"/>
            <a:ext cx="706388" cy="69269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87" y="2961458"/>
            <a:ext cx="961069" cy="19221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a09af93a-bc92-4cce-8ba3-c8fdbed82e22"/>
    <ds:schemaRef ds:uri="http://purl.org/dc/elements/1.1/"/>
    <ds:schemaRef ds:uri="http://schemas.microsoft.com/office/2006/metadata/properties"/>
    <ds:schemaRef ds:uri="http://schemas.microsoft.com/office/infopath/2007/PartnerControls"/>
    <ds:schemaRef ds:uri="b4af0723-3826-4aee-ba08-906e8dce30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127</Words>
  <Application>Microsoft Office PowerPoint</Application>
  <PresentationFormat>Předvádění na obrazovce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276</cp:revision>
  <cp:lastPrinted>2016-05-31T13:00:02Z</cp:lastPrinted>
  <dcterms:created xsi:type="dcterms:W3CDTF">2015-07-16T11:02:07Z</dcterms:created>
  <dcterms:modified xsi:type="dcterms:W3CDTF">2024-05-24T13:28:07Z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