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5225" autoAdjust="0"/>
    <p:restoredTop sz="95394" autoAdjust="0"/>
  </p:normalViewPr>
  <p:slideViewPr>
    <p:cSldViewPr>
      <p:cViewPr>
        <p:scale>
          <a:sx n="90" d="100"/>
          <a:sy n="90" d="100"/>
        </p:scale>
        <p:origin x="1838" y="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HW80-B14979S8-S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Předem plněná automatická pračka Slim I-PRO SERIES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7</a:t>
            </a:r>
            <a:endParaRPr lang="cs-CZ" altLang="cs-CZ" sz="14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Direct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Motion motor, ABT antibakteriální ošetření, pára, 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Refresh, digitální dotykový displej, rychlý cyklus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0,472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47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44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3:35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Záruka na motor 12 let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prádla, MEMO funkce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Steam Plus 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ošetření párou (přídavná funkce)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výstupky, Osvětlení bubnu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- vytváří jemnou a teplou vodní mlhu, která proniká do vláken; zbavuje zápachu, desinfikuje a sterilizuje prádlo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14 programů: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Bavlna, Syntetika, Přikrývky, Vlna, Jemné, Outdoor,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Refresh, Dětská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péče, Mix, Expres 15‘, Rychlý, Odstředění, Bavlna 20 °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C, ECO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40-60</a:t>
            </a: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praní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Přídavné máchání,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Odstraňování skvrn (6 druhů),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Dětský zámek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dveří; Ochrana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proti úniku vody Antioverflow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dotykový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displej;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Objem bubnu 54 l, otvor 36 cm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31019004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6921081593578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Antracitová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460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72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591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77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7443626" y="1700808"/>
            <a:ext cx="266704" cy="36160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549875" y="154924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460 mm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4354886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6 druhů skvrn s přesným zacílením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8648" y="3572254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900633" y="1986630"/>
            <a:ext cx="80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funkce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5" t="9051" r="14027" b="10100"/>
          <a:stretch/>
        </p:blipFill>
        <p:spPr>
          <a:xfrm>
            <a:off x="5780573" y="2061428"/>
            <a:ext cx="1902654" cy="266371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11072" y="404567"/>
            <a:ext cx="881080" cy="86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55" y="2143211"/>
            <a:ext cx="1246787" cy="24935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TextovéPole 26"/>
          <p:cNvSpPr txBox="1"/>
          <p:nvPr/>
        </p:nvSpPr>
        <p:spPr>
          <a:xfrm>
            <a:off x="4849533" y="1003774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975843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48" y="1930109"/>
            <a:ext cx="720000" cy="720000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9981"/>
            <a:ext cx="720000" cy="720000"/>
          </a:xfrm>
          <a:prstGeom prst="rect">
            <a:avLst/>
          </a:prstGeom>
        </p:spPr>
      </p:pic>
      <p:sp>
        <p:nvSpPr>
          <p:cNvPr id="31" name="TextovéPole 30"/>
          <p:cNvSpPr txBox="1"/>
          <p:nvPr/>
        </p:nvSpPr>
        <p:spPr>
          <a:xfrm>
            <a:off x="4887023" y="2864761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33" y="3489763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3190" y="5343599"/>
            <a:ext cx="97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69dB(A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při odstřeďování</a:t>
            </a: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5194701"/>
            <a:ext cx="720000" cy="720000"/>
          </a:xfrm>
          <a:prstGeom prst="rect">
            <a:avLst/>
          </a:prstGeom>
        </p:spPr>
      </p:pic>
      <p:sp>
        <p:nvSpPr>
          <p:cNvPr id="39" name="Obdélník 38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440265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101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265</cp:revision>
  <cp:lastPrinted>2016-05-31T13:00:02Z</cp:lastPrinted>
  <dcterms:created xsi:type="dcterms:W3CDTF">2015-07-16T11:02:07Z</dcterms:created>
  <dcterms:modified xsi:type="dcterms:W3CDTF">2021-10-13T14:21:42Z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