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HW90-B14959EU1-S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I-PRO SERIES 5 ECO</a:t>
            </a:r>
            <a:endParaRPr lang="cs-CZ" altLang="cs-CZ" sz="1400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Direct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Motion motor, ABT antibakteriální ošetření,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i-</a:t>
            </a:r>
            <a:r>
              <a:rPr lang="cs-CZ" altLang="cs-CZ" sz="12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Refresh, digitální dotykový displej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rychlý cyklus,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A-10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Hlavní </a:t>
            </a:r>
            <a:r>
              <a:rPr lang="cs-CZ" altLang="cs-CZ" sz="800" b="1" dirty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účinnosti: o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0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Jmenovitá </a:t>
            </a:r>
            <a:r>
              <a:rPr lang="cs-CZ" altLang="cs-CZ" sz="800" dirty="0">
                <a:latin typeface="Arial" charset="0"/>
              </a:rPr>
              <a:t>kapacita (kg)		</a:t>
            </a:r>
            <a:r>
              <a:rPr lang="cs-CZ" altLang="cs-CZ" sz="800" dirty="0">
                <a:latin typeface="Arial" charset="0"/>
              </a:rPr>
              <a:t>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0,422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3:48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69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</a:t>
            </a:r>
            <a:r>
              <a:rPr lang="cs-CZ" altLang="cs-CZ" sz="800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</a:t>
            </a:r>
            <a:r>
              <a:rPr lang="cs-CZ" altLang="cs-CZ" sz="800" dirty="0" smtClean="0">
                <a:latin typeface="Arial" panose="020B0604020202020204" pitchFamily="34" charset="0"/>
              </a:rPr>
              <a:t>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Aplikace </a:t>
            </a:r>
            <a:r>
              <a:rPr lang="cs-CZ" altLang="cs-CZ" sz="800" b="1" dirty="0">
                <a:latin typeface="Arial" panose="020B0604020202020204" pitchFamily="34" charset="0"/>
              </a:rPr>
              <a:t>hOn navrhne nejlepší program pro péči o vaše </a:t>
            </a:r>
            <a:r>
              <a:rPr lang="cs-CZ" altLang="cs-CZ" sz="800" b="1" dirty="0" smtClean="0">
                <a:latin typeface="Arial" panose="020B0604020202020204" pitchFamily="34" charset="0"/>
              </a:rPr>
              <a:t>oděvy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aplikacemi Alexa (Amazon) a Google (v </a:t>
            </a:r>
            <a:r>
              <a:rPr lang="cs-CZ" altLang="cs-CZ" sz="800" b="1" dirty="0" smtClean="0">
                <a:latin typeface="Arial" panose="020B0604020202020204" pitchFamily="34" charset="0"/>
              </a:rPr>
              <a:t>ENG)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Motion Motor – motor umístěný přímo na bubnu bez použití řemenu, tichý chod pouhých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dB(A) při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odstřeďování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Záruka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na motor 12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antibakt. ošetření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SmartDualSpray – dvojité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ostřikování skla dvířek, gumového těsnění a násypky na prášek 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PillowDrum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šetrný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buben s polštářkovými výstupky,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Osvětlení bubnu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regulace doby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 dle potřeby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„Refresh“- Osvěžení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vytváří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jemnou a teplou vodní mlhu, která proniká do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vláken; zbavuje zápachu, desinfikuje a sterilizuje prádlo</a:t>
            </a:r>
          </a:p>
          <a:p>
            <a:r>
              <a:rPr lang="cs-CZ" altLang="cs-CZ" sz="800" b="1" dirty="0">
                <a:latin typeface="Arial" charset="0"/>
              </a:rPr>
              <a:t>Energetická spotřeba je o </a:t>
            </a:r>
            <a:r>
              <a:rPr lang="cs-CZ" altLang="cs-CZ" sz="800" b="1" dirty="0">
                <a:latin typeface="Arial" charset="0"/>
              </a:rPr>
              <a:t>1</a:t>
            </a:r>
            <a:r>
              <a:rPr lang="cs-CZ" altLang="cs-CZ" sz="800" b="1" dirty="0" smtClean="0">
                <a:latin typeface="Arial" charset="0"/>
              </a:rPr>
              <a:t>0 </a:t>
            </a:r>
            <a:r>
              <a:rPr lang="cs-CZ" altLang="cs-CZ" sz="800" b="1" dirty="0"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latin typeface="Arial" charset="0"/>
              </a:rPr>
              <a:t>A</a:t>
            </a: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 programů + Wifi (dálkové ovládání): 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Smart, Mix, Syntetika, Expres 15‘, Refresh (Osvěžení), Bavlna 20°C, Dálkové ovládání, (Wifi) Bavlna, Antialergenní péče, Vlna, Odstřeďování, Eco 40°C – 60°C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Odložený konec programu, Předpírka, Nastavení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teploty praní, Nastavení otáček odstřeďování,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máchání,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Dětský zámek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dveří; Ochrana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proti úniku vody Antioverflow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motor; </a:t>
            </a: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 Buben - průměr (výška) bubnu 52,5 cm; Objem bubnu 63 l;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 36 cm;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31019961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6921081500439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500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653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636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53190" y="5157192"/>
            <a:ext cx="978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Dvojité ostřikování –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skla dvířek, gumového těsnění a násypky pro dokonalou hygienu pračky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826386" y="4354886"/>
            <a:ext cx="89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3585210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922246" y="2827065"/>
            <a:ext cx="80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hlučnost pouze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decibelů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059" y="973849"/>
            <a:ext cx="720000" cy="757153"/>
          </a:xfrm>
          <a:prstGeom prst="rect">
            <a:avLst/>
          </a:prstGeom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4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pic>
        <p:nvPicPr>
          <p:cNvPr id="2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7587367" y="1027418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530713" y="1059023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935646"/>
            <a:ext cx="720000" cy="72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87023" y="2010426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i-time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doby praní dle potřeby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601" y="3534951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58" y="4326955"/>
            <a:ext cx="720000" cy="720000"/>
          </a:xfrm>
          <a:prstGeom prst="rect">
            <a:avLst/>
          </a:prstGeom>
        </p:spPr>
      </p:pic>
      <p:sp>
        <p:nvSpPr>
          <p:cNvPr id="37" name="Pětiúhelník 36"/>
          <p:cNvSpPr/>
          <p:nvPr/>
        </p:nvSpPr>
        <p:spPr>
          <a:xfrm>
            <a:off x="5887588" y="207811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A-10 </a:t>
            </a:r>
            <a:r>
              <a:rPr lang="cs-CZ" dirty="0" smtClean="0">
                <a:solidFill>
                  <a:schemeClr val="bg1"/>
                </a:solidFill>
              </a:rPr>
              <a:t>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5839757" y="1795784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10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565" y="2834315"/>
            <a:ext cx="720000" cy="72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23" y="5112298"/>
            <a:ext cx="720000" cy="72000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116172" y="2861396"/>
            <a:ext cx="54053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/>
              <a:t>69 </a:t>
            </a:r>
            <a:r>
              <a:rPr lang="cs-CZ" sz="1200" dirty="0" smtClean="0"/>
              <a:t>dB</a:t>
            </a: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6951" r="19551" b="8001"/>
          <a:stretch/>
        </p:blipFill>
        <p:spPr>
          <a:xfrm>
            <a:off x="5838539" y="2688506"/>
            <a:ext cx="1688766" cy="235844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109" y="2712325"/>
            <a:ext cx="1138516" cy="22770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437612" y="916899"/>
            <a:ext cx="7063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http://schemas.microsoft.com/office/2006/metadata/properties"/>
    <ds:schemaRef ds:uri="a09af93a-bc92-4cce-8ba3-c8fdbed82e2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120</Words>
  <Application>Microsoft Office PowerPoint</Application>
  <PresentationFormat>Předvádění na obrazovce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293</cp:revision>
  <cp:lastPrinted>2016-05-31T13:00:02Z</cp:lastPrinted>
  <dcterms:created xsi:type="dcterms:W3CDTF">2015-07-16T11:02:07Z</dcterms:created>
  <dcterms:modified xsi:type="dcterms:W3CDTF">2023-10-16T12:35:25Z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