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493" autoAdjust="0"/>
    <p:restoredTop sz="94660"/>
  </p:normalViewPr>
  <p:slideViewPr>
    <p:cSldViewPr>
      <p:cViewPr varScale="1">
        <p:scale>
          <a:sx n="82" d="100"/>
          <a:sy n="82" d="100"/>
        </p:scale>
        <p:origin x="198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289661" y="19066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rgbClr val="4472C4"/>
                </a:solidFill>
                <a:latin typeface="Arial" charset="0"/>
              </a:rPr>
              <a:t>HAPY72ES6X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>
                <a:latin typeface="Arial" charset="0"/>
              </a:rPr>
              <a:t>Integrovaný odsavač par I-Design </a:t>
            </a:r>
            <a:r>
              <a:rPr lang="cs-CZ" altLang="cs-CZ" sz="1400" dirty="0" err="1">
                <a:latin typeface="Arial" charset="0"/>
              </a:rPr>
              <a:t>Series</a:t>
            </a:r>
            <a:r>
              <a:rPr lang="cs-CZ" altLang="cs-CZ" sz="1400" dirty="0">
                <a:latin typeface="Arial" charset="0"/>
              </a:rPr>
              <a:t> 6 – </a:t>
            </a:r>
            <a:r>
              <a:rPr lang="cs-CZ" altLang="cs-CZ" sz="1400">
                <a:latin typeface="Arial" charset="0"/>
              </a:rPr>
              <a:t>šíře 71,4 cm</a:t>
            </a:r>
            <a:endParaRPr lang="cs-CZ" altLang="cs-CZ" sz="1400" dirty="0">
              <a:latin typeface="Arial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Odtah a recirkulace, energetická třída B, Booster, časovač, LED osvětlení, prémiové příslušenství 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22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95138" y="883509"/>
            <a:ext cx="3946438" cy="5317219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solidFill>
                  <a:prstClr val="black"/>
                </a:solidFill>
                <a:latin typeface="Arial" charset="0"/>
                <a:cs typeface="+mn-cs"/>
              </a:rPr>
              <a:t>Hlavní vlastnosti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Roční spotřeba energie (kWh/</a:t>
            </a:r>
            <a:r>
              <a:rPr lang="cs-CZ" altLang="cs-CZ" sz="800" dirty="0" err="1">
                <a:solidFill>
                  <a:prstClr val="black"/>
                </a:solidFill>
                <a:latin typeface="Arial" charset="0"/>
                <a:cs typeface="+mn-cs"/>
              </a:rPr>
              <a:t>annum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)		69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Energetická třída			B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Třída účinnosti proudění tekutin		B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Třída účinnosti osvětlení		A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Třída účinnosti tukové filtrace		D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Průtok vzduchu min/max/Booster (m3/hod)	255/550/650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Hlučnost min/max/Booster (dB(A))		49/65/68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solidFill>
                  <a:prstClr val="black"/>
                </a:solidFill>
                <a:latin typeface="Arial" charset="0"/>
                <a:cs typeface="+mn-cs"/>
              </a:rPr>
              <a:t>Funkce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3 rychlostní stupně, </a:t>
            </a: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Booster – rychlé zvýšení rychlosti na max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Časovač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Indikátor nasycení filtru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Zpětná klapka</a:t>
            </a: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			</a:t>
            </a:r>
            <a:br>
              <a:rPr lang="cs-CZ" altLang="cs-CZ" sz="800" dirty="0">
                <a:latin typeface="Arial" charset="0"/>
              </a:rPr>
            </a:br>
            <a:r>
              <a:rPr lang="cs-CZ" altLang="cs-CZ" sz="800" b="1" u="sng" dirty="0">
                <a:latin typeface="Arial" charset="0"/>
                <a:cs typeface="+mn-cs"/>
              </a:rPr>
              <a:t>Konstrukce</a:t>
            </a:r>
            <a:r>
              <a:rPr lang="cs-CZ" altLang="cs-CZ" sz="800" b="1" dirty="0">
                <a:latin typeface="Arial" charset="0"/>
                <a:cs typeface="+mn-cs"/>
              </a:rPr>
              <a:t> 	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Motor 1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×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250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W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Osvětlení 7W LED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Sací potrubí Ø 150 mm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Redukce Ø 120-150 mm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solidFill>
                  <a:prstClr val="black"/>
                </a:solidFill>
                <a:latin typeface="Arial" charset="0"/>
              </a:rPr>
              <a:t>Příslušenství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Tukový filtr (1x)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Pachový uhlíkový filtr je součástí balení 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CFC0038668 KIT FC GRA MOD.57 SING (2ks/balení)</a:t>
            </a:r>
            <a:r>
              <a:rPr lang="cs-CZ" altLang="cs-CZ" sz="800" dirty="0">
                <a:latin typeface="Arial" charset="0"/>
              </a:rPr>
              <a:t>)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22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36901700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EAN		8059019037516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Barva		Nerezová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výrobku V × Š × H (mm)	303 × 714 × 283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11,3</a:t>
            </a:r>
            <a:endParaRPr lang="cs-CZ" altLang="cs-CZ" sz="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× Š × H (mm)	388 × 775 × 340</a:t>
            </a:r>
            <a:endParaRPr lang="cs-CZ" altLang="cs-CZ" sz="800" dirty="0">
              <a:solidFill>
                <a:srgbClr val="FF0000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13,2</a:t>
            </a:r>
            <a:endParaRPr lang="cs-CZ" altLang="cs-CZ" sz="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4788024" y="1916832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Bezdotyková technologie ovládání chladničky</a:t>
            </a:r>
            <a:endParaRPr lang="cs-CZ" sz="800" dirty="0">
              <a:solidFill>
                <a:schemeClr val="bg1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4355976" y="2780928"/>
            <a:ext cx="360040" cy="2160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4720834" y="1076090"/>
            <a:ext cx="914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Booster </a:t>
            </a:r>
          </a:p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zrychlení sacího výkonu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4762996" y="1838541"/>
            <a:ext cx="8932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Prémiové příslušenství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4797979" y="2565484"/>
            <a:ext cx="9144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 osvětlení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D497E27-4ABB-4D56-A034-E7F5D5C8DC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8056" y="1716183"/>
            <a:ext cx="3273362" cy="2072857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40930A9-0E98-4636-B327-A0D9CB655B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880" y="3861840"/>
            <a:ext cx="1590984" cy="100732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CC8B0790-6F99-4399-9C15-EF02231564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434" y="3861840"/>
            <a:ext cx="1590984" cy="1007320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C7DE449C-2D9E-4F8E-BAE7-E638E418F320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86" r="25248"/>
          <a:stretch/>
        </p:blipFill>
        <p:spPr>
          <a:xfrm>
            <a:off x="4202700" y="1076090"/>
            <a:ext cx="549695" cy="519113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A64CA90C-FEDD-49A9-80AB-D45FB13104C6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41" r="26108"/>
          <a:stretch/>
        </p:blipFill>
        <p:spPr>
          <a:xfrm>
            <a:off x="4077267" y="1696000"/>
            <a:ext cx="705377" cy="637954"/>
          </a:xfrm>
          <a:prstGeom prst="rect">
            <a:avLst/>
          </a:prstGeom>
        </p:spPr>
      </p:pic>
      <p:pic>
        <p:nvPicPr>
          <p:cNvPr id="20" name="Obrázek 19">
            <a:extLst>
              <a:ext uri="{FF2B5EF4-FFF2-40B4-BE49-F238E27FC236}">
                <a16:creationId xmlns:a16="http://schemas.microsoft.com/office/drawing/2014/main" id="{A7D7F30E-5C0D-4BEC-B0EC-6402C3F77232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46" t="-1010" r="25267" b="1010"/>
          <a:stretch/>
        </p:blipFill>
        <p:spPr>
          <a:xfrm>
            <a:off x="4215799" y="2440316"/>
            <a:ext cx="526586" cy="51911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EAA1587-2674-4E8D-B7C0-9CD925AA5B9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5926" y="131244"/>
            <a:ext cx="747144" cy="1494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1747CF-528E-4FB1-8821-D297DBD7BA7C}">
  <ds:schemaRefs>
    <ds:schemaRef ds:uri="http://schemas.openxmlformats.org/package/2006/metadata/core-properties"/>
    <ds:schemaRef ds:uri="http://purl.org/dc/dcmitype/"/>
    <ds:schemaRef ds:uri="b4af0723-3826-4aee-ba08-906e8dce3040"/>
    <ds:schemaRef ds:uri="http://purl.org/dc/terms/"/>
    <ds:schemaRef ds:uri="a09af93a-bc92-4cce-8ba3-c8fdbed82e22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3773</TotalTime>
  <Words>239</Words>
  <Application>Microsoft Office PowerPoint</Application>
  <PresentationFormat>Předvádění na obrazovce (4:3)</PresentationFormat>
  <Paragraphs>41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Kristýna Kopecká</cp:lastModifiedBy>
  <cp:revision>297</cp:revision>
  <cp:lastPrinted>2016-05-31T13:00:02Z</cp:lastPrinted>
  <dcterms:created xsi:type="dcterms:W3CDTF">2015-07-16T11:02:07Z</dcterms:created>
  <dcterms:modified xsi:type="dcterms:W3CDTF">2021-10-08T12:50:52Z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