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HAPY72ES6X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Integrovaný odsavač par I-Design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– </a:t>
            </a:r>
            <a:r>
              <a:rPr lang="cs-CZ" altLang="cs-CZ" sz="1400">
                <a:latin typeface="Arial" charset="0"/>
              </a:rPr>
              <a:t>šíře 71,4 cm</a:t>
            </a:r>
            <a:endParaRPr lang="cs-CZ" altLang="cs-CZ" sz="1400" dirty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Odtah a recirkulace, energetická třída B, Booster, časovač, LED osvětlení, prémiové příslušenství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(kWh/</a:t>
            </a:r>
            <a:r>
              <a:rPr lang="cs-CZ" altLang="cs-CZ" sz="800" dirty="0" err="1">
                <a:solidFill>
                  <a:prstClr val="black"/>
                </a:solidFill>
                <a:latin typeface="Arial" charset="0"/>
                <a:cs typeface="+mn-cs"/>
              </a:rPr>
              <a:t>annum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)		69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Energetická třída			B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proudění tekutin		B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osvětlení		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tukové filtrace		D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Průtok vzduchu min/max/Booster (m3/hod)	255/550/650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Hlučnost min/max/Booster (dB(A))		49/65/68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3 rychlostní stupně,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Booster – rychlé zvýšení rychlosti na max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Časovač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Indikátor nasycení filtru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Zpětná klapka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			</a:t>
            </a:r>
            <a:br>
              <a:rPr lang="cs-CZ" altLang="cs-CZ" sz="800" dirty="0"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Motor 1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×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250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Osvětlení 7W LED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Sací potrubí Ø 150 mm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Redukce Ø 120-150 mm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Příslušenství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Tukový filtr (1x)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Pachový uhlíkový filtr je součástí balení 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CFC0038668 KIT FC GRA MOD.57 SING (2ks/balení)</a:t>
            </a:r>
            <a:r>
              <a:rPr lang="cs-CZ" altLang="cs-CZ" sz="800" dirty="0">
                <a:latin typeface="Arial" charset="0"/>
              </a:rPr>
              <a:t>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36901700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8059019037516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Nerezová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303 × 714 × 283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11,3</a:t>
            </a: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388 × 775 × 340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13,2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20834" y="1076090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Booster 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zrychlení sacího výkonu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62996" y="1838541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Prémiové příslušenství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797979" y="2565484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497E27-4ABB-4D56-A034-E7F5D5C8D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056" y="1716183"/>
            <a:ext cx="3273362" cy="207285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40930A9-0E98-4636-B327-A0D9CB655B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80" y="3861840"/>
            <a:ext cx="1590984" cy="10073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C8B0790-6F99-4399-9C15-EF02231564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34" y="3861840"/>
            <a:ext cx="1590984" cy="100732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C7DE449C-2D9E-4F8E-BAE7-E638E418F32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6" r="25248"/>
          <a:stretch/>
        </p:blipFill>
        <p:spPr>
          <a:xfrm>
            <a:off x="4202700" y="1076090"/>
            <a:ext cx="549695" cy="519113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A64CA90C-FEDD-49A9-80AB-D45FB13104C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1" r="26108"/>
          <a:stretch/>
        </p:blipFill>
        <p:spPr>
          <a:xfrm>
            <a:off x="4077267" y="1696000"/>
            <a:ext cx="705377" cy="637954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A7D7F30E-5C0D-4BEC-B0EC-6402C3F7723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6" t="-1010" r="25267" b="1010"/>
          <a:stretch/>
        </p:blipFill>
        <p:spPr>
          <a:xfrm>
            <a:off x="4215799" y="2440316"/>
            <a:ext cx="526586" cy="51911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AA1587-2674-4E8D-B7C0-9CD925AA5B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926" y="131244"/>
            <a:ext cx="747144" cy="149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239</Words>
  <Application>Microsoft Office PowerPoint</Application>
  <PresentationFormat>Předvádění na obrazovce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297</cp:revision>
  <cp:lastPrinted>2016-05-31T13:00:02Z</cp:lastPrinted>
  <dcterms:created xsi:type="dcterms:W3CDTF">2015-07-16T11:02:07Z</dcterms:created>
  <dcterms:modified xsi:type="dcterms:W3CDTF">2021-10-08T12:50:52Z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