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63" d="100"/>
          <a:sy n="63" d="100"/>
        </p:scale>
        <p:origin x="1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HOR45C5FT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Kombinovaná mikrovlnná trouba </a:t>
            </a:r>
            <a:r>
              <a:rPr lang="cs-CZ" altLang="cs-CZ" sz="1400" dirty="0" err="1">
                <a:latin typeface="Arial" charset="0"/>
              </a:rPr>
              <a:t>Compact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4 s grilem a horkým vzduchem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latin typeface="Arial" charset="0"/>
              </a:rPr>
              <a:t>Objem 44 l, gril, průměr smaltovaného talíře 360 mm, horký vzduch, plně dotykové ovládání, recepty v aplikaci</a:t>
            </a:r>
            <a:endParaRPr lang="cs-CZ" altLang="cs-CZ" sz="1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980728"/>
            <a:ext cx="3891774" cy="510966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Kapacita (l) 			44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Stupně mikrovlnného výkonu (W) 		5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Maximální výkon gril (W)		1750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výkon horkého vzduchu (W)		1750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výkon mikrovlnného ohřevu (W)	900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Maximální výkon (W)		3350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			16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Průměr smaltovaného talíře (mm)		360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cs-CZ" altLang="cs-CZ" sz="800" dirty="0">
                <a:solidFill>
                  <a:srgbClr val="FF0000"/>
                </a:solidFill>
                <a:latin typeface="Arial" charset="0"/>
              </a:rPr>
            </a:b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Programy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Mikrovlny, Gril, Horký vzduch, Rozmrazování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5</a:t>
            </a:r>
            <a:r>
              <a:rPr lang="cs-CZ" altLang="cs-CZ" sz="800" dirty="0">
                <a:latin typeface="Arial" charset="0"/>
                <a:cs typeface="+mn-cs"/>
              </a:rPr>
              <a:t> úrovní výkonu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17 programů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Aplikace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– recepty a tipy na vaření dostupné v aplikaci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Dotykové ovládání Full </a:t>
            </a:r>
            <a:r>
              <a:rPr lang="cs-CZ" altLang="cs-CZ" sz="800" dirty="0" err="1">
                <a:latin typeface="Arial" charset="0"/>
                <a:cs typeface="+mn-cs"/>
              </a:rPr>
              <a:t>Touch</a:t>
            </a:r>
            <a:r>
              <a:rPr lang="cs-CZ" altLang="cs-CZ" sz="800" dirty="0">
                <a:latin typeface="Arial" charset="0"/>
              </a:rPr>
              <a:t> + bílý LED displej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Elektronická minutka se zvukovou signalizací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  <a:cs typeface="+mn-cs"/>
              </a:rPr>
              <a:t>Digitální hodiny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Zvuková signalizace na konci programu</a:t>
            </a:r>
            <a:endParaRPr lang="cs-CZ" altLang="cs-CZ" sz="800" b="1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My Taste </a:t>
            </a:r>
            <a:r>
              <a:rPr lang="cs-CZ" altLang="cs-CZ" sz="800" dirty="0">
                <a:latin typeface="Arial" charset="0"/>
              </a:rPr>
              <a:t>– rychlý přístup k oblíbeným receptům a programům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Otevírání dvířek výklopem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Nerezový interiér</a:t>
            </a:r>
            <a:endParaRPr lang="cs-CZ" altLang="cs-CZ" sz="800" dirty="0"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cs-CZ" sz="800" b="1" u="sng" dirty="0">
                <a:latin typeface="Arial" charset="0"/>
              </a:rPr>
              <a:t>Příslušenství</a:t>
            </a:r>
            <a:br>
              <a:rPr lang="cs-CZ" sz="800" dirty="0">
                <a:latin typeface="Arial" charset="0"/>
              </a:rPr>
            </a:br>
            <a:r>
              <a:rPr lang="cs-CZ" sz="800" dirty="0">
                <a:latin typeface="Arial" charset="0"/>
              </a:rPr>
              <a:t>2x grilovací mřížka</a:t>
            </a:r>
          </a:p>
          <a:p>
            <a:pPr marL="0" indent="0">
              <a:buNone/>
            </a:pPr>
            <a:r>
              <a:rPr lang="cs-CZ" sz="800" dirty="0">
                <a:latin typeface="Arial" charset="0"/>
              </a:rPr>
              <a:t>1x smaltovaný talíř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38900672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8059019020778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Černá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454 × 595 × 568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550 × 670 × 700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42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49489" y="1806653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FCFA0DF-3B6B-48B3-A01F-075AB493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326" y="1168365"/>
            <a:ext cx="693605" cy="616305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0556B0D-81CF-4DD3-9363-2B8DB99E127F}"/>
              </a:ext>
            </a:extLst>
          </p:cNvPr>
          <p:cNvSpPr txBox="1"/>
          <p:nvPr/>
        </p:nvSpPr>
        <p:spPr>
          <a:xfrm>
            <a:off x="4671230" y="1321244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 dotykový displej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AD42BE-4EAA-4BD6-BCBD-CA2D20317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40" y="1954443"/>
            <a:ext cx="735555" cy="34361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C2C63678-70A2-4FC7-B4A8-F350E488783A}"/>
              </a:ext>
            </a:extLst>
          </p:cNvPr>
          <p:cNvSpPr txBox="1"/>
          <p:nvPr/>
        </p:nvSpPr>
        <p:spPr>
          <a:xfrm>
            <a:off x="4617394" y="2001190"/>
            <a:ext cx="106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 receptů na dosah ruky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5E82517-7E70-0BDD-6097-20F6DD2BC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568" y="2454725"/>
            <a:ext cx="445396" cy="45309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A42595B-1B85-C2C7-E93F-09F7F1B45461}"/>
              </a:ext>
            </a:extLst>
          </p:cNvPr>
          <p:cNvSpPr txBox="1"/>
          <p:nvPr/>
        </p:nvSpPr>
        <p:spPr>
          <a:xfrm>
            <a:off x="4634275" y="2542257"/>
            <a:ext cx="106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Recepty a tipy v aplikaci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3E1B9B-9CB8-8693-E063-B5FB4B54A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890" y="1206529"/>
            <a:ext cx="2652828" cy="207563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99230CF-12A1-78E5-0B9E-D6FCC2329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7235" y="3336012"/>
            <a:ext cx="1391069" cy="81165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E3377F4-369A-6D36-0474-0233CA517E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5875" y="3327159"/>
            <a:ext cx="1260799" cy="81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1747CF-528E-4FB1-8821-D297DBD7BA7C}">
  <ds:schemaRefs>
    <ds:schemaRef ds:uri="http://purl.org/dc/elements/1.1/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a09af93a-bc92-4cce-8ba3-c8fdbed82e22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253</Words>
  <Application>Microsoft Office PowerPoint</Application>
  <PresentationFormat>Předvádění na obrazovce (4:3)</PresentationFormat>
  <Paragraphs>44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314</cp:revision>
  <cp:lastPrinted>2021-09-06T12:31:26Z</cp:lastPrinted>
  <dcterms:created xsi:type="dcterms:W3CDTF">2015-07-16T11:02:07Z</dcterms:created>
  <dcterms:modified xsi:type="dcterms:W3CDTF">2022-10-19T06:43:17Z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