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A2042-6353-B776-9CE3-0D07A2090025}" v="6" dt="2022-05-30T09:29:59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urková" userId="S::mkurkova@candy-hoover.cz::2cc8b263-380a-4d50-af90-c9e6579a7db9" providerId="AD" clId="Web-{77CA2042-6353-B776-9CE3-0D07A2090025}"/>
    <pc:docChg chg="modSld">
      <pc:chgData name="Michaela Kurková" userId="S::mkurkova@candy-hoover.cz::2cc8b263-380a-4d50-af90-c9e6579a7db9" providerId="AD" clId="Web-{77CA2042-6353-B776-9CE3-0D07A2090025}" dt="2022-05-30T09:29:57.550" v="4" actId="20577"/>
      <pc:docMkLst>
        <pc:docMk/>
      </pc:docMkLst>
      <pc:sldChg chg="modSp">
        <pc:chgData name="Michaela Kurková" userId="S::mkurkova@candy-hoover.cz::2cc8b263-380a-4d50-af90-c9e6579a7db9" providerId="AD" clId="Web-{77CA2042-6353-B776-9CE3-0D07A2090025}" dt="2022-05-30T09:29:57.550" v="4" actId="20577"/>
        <pc:sldMkLst>
          <pc:docMk/>
          <pc:sldMk cId="3874233977" sldId="256"/>
        </pc:sldMkLst>
        <pc:spChg chg="mod">
          <ac:chgData name="Michaela Kurková" userId="S::mkurkova@candy-hoover.cz::2cc8b263-380a-4d50-af90-c9e6579a7db9" providerId="AD" clId="Web-{77CA2042-6353-B776-9CE3-0D07A2090025}" dt="2022-05-30T09:29:57.550" v="4" actId="20577"/>
          <ac:spMkLst>
            <pc:docMk/>
            <pc:sldMk cId="3874233977" sldId="256"/>
            <ac:spMk id="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HWO60SM2E9B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I-Direct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2 s pravým horkým vzduchem, </a:t>
            </a:r>
            <a:r>
              <a:rPr lang="cs-CZ" altLang="cs-CZ" sz="1400" dirty="0" err="1">
                <a:latin typeface="Arial" charset="0"/>
              </a:rPr>
              <a:t>Easy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Steam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 dirty="0" err="1">
                <a:latin typeface="Arial" charset="0"/>
              </a:rPr>
              <a:t>Wi-Fi+Bluetooth</a:t>
            </a:r>
            <a:r>
              <a:rPr lang="cs-CZ" altLang="cs-CZ" sz="1100" dirty="0">
                <a:latin typeface="Arial" charset="0"/>
              </a:rPr>
              <a:t>, Gril, pyrolytické čištění, displej + ovládání knoflíky </a:t>
            </a:r>
            <a:r>
              <a:rPr lang="cs-CZ" altLang="cs-CZ" sz="1100" dirty="0" err="1">
                <a:latin typeface="Arial" charset="0"/>
              </a:rPr>
              <a:t>PushPull</a:t>
            </a:r>
            <a:r>
              <a:rPr lang="cs-CZ" altLang="cs-CZ" sz="1100" dirty="0">
                <a:latin typeface="Arial" charset="0"/>
              </a:rPr>
              <a:t>, Program </a:t>
            </a:r>
            <a:r>
              <a:rPr lang="cs-CZ" altLang="cs-CZ" sz="1100" dirty="0" err="1">
                <a:latin typeface="Arial" charset="0"/>
              </a:rPr>
              <a:t>AirFry</a:t>
            </a:r>
            <a:endParaRPr lang="cs-CZ" altLang="cs-CZ" sz="11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7" y="883509"/>
            <a:ext cx="3885281" cy="52068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1,10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0,80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/>
                <a:cs typeface="Arial"/>
              </a:rPr>
              <a:t>Celkový příkon (W) 			-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možná teplota (°C)		280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9 programů + Wifi reset + Wifi on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Osvětlení, Rozmrazování, Ventilátor, Statický,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(pravý horký vzduch), Spodní ohřev + ventilátor, </a:t>
            </a:r>
            <a:r>
              <a:rPr lang="cs-CZ" altLang="cs-CZ" sz="800" dirty="0" err="1">
                <a:latin typeface="Arial" charset="0"/>
              </a:rPr>
              <a:t>Tailor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Bake</a:t>
            </a:r>
            <a:r>
              <a:rPr lang="cs-CZ" altLang="cs-CZ" sz="800" dirty="0">
                <a:latin typeface="Arial" charset="0"/>
              </a:rPr>
              <a:t> +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Gril, Pyrolýza, Wifi reset, Wifi on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parní asistence se aktivuje v různých konfiguracích s topnými tělesy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 -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</a:t>
            </a:r>
            <a:r>
              <a:rPr lang="cs-CZ" altLang="cs-CZ" sz="800" b="1" dirty="0">
                <a:latin typeface="Arial" charset="0"/>
              </a:rPr>
              <a:t>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Tailor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Bake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program pro přípravu uvnitř měkkých a na povrchu křupavých pokrmů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Program </a:t>
            </a:r>
            <a:r>
              <a:rPr lang="cs-CZ" altLang="cs-CZ" sz="800" b="1" dirty="0" err="1">
                <a:latin typeface="Arial" charset="0"/>
              </a:rPr>
              <a:t>AirFry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smažení bez oleje se speciálním příslušenstvím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Pyrolytické čištění - </a:t>
            </a:r>
            <a:r>
              <a:rPr lang="cs-CZ" sz="800" b="0" i="0" dirty="0">
                <a:effectLst/>
                <a:latin typeface="Arial" panose="020B0604020202020204" pitchFamily="34" charset="0"/>
              </a:rPr>
              <a:t>zahřátí trouby na teplotu dosahující téměř 430 °C, </a:t>
            </a:r>
            <a:r>
              <a:rPr lang="cs-CZ" sz="800" dirty="0">
                <a:latin typeface="Arial" panose="020B0604020202020204" pitchFamily="34" charset="0"/>
              </a:rPr>
              <a:t>p</a:t>
            </a:r>
            <a:r>
              <a:rPr lang="cs-CZ" sz="800" b="0" i="0" dirty="0">
                <a:effectLst/>
                <a:latin typeface="Arial" panose="020B0604020202020204" pitchFamily="34" charset="0"/>
              </a:rPr>
              <a:t>ři které se veškeré připečené zbytky jídla spálí na popel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4</a:t>
            </a:r>
            <a:r>
              <a:rPr lang="cs-CZ" altLang="cs-CZ" sz="800" b="1" dirty="0">
                <a:latin typeface="Arial" charset="0"/>
                <a:cs typeface="+mn-cs"/>
              </a:rPr>
              <a:t>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Ovládání </a:t>
            </a:r>
            <a:r>
              <a:rPr lang="cs-CZ" altLang="cs-CZ" sz="800" dirty="0" err="1">
                <a:latin typeface="Arial" charset="0"/>
              </a:rPr>
              <a:t>Push-Pull</a:t>
            </a:r>
            <a:r>
              <a:rPr lang="cs-CZ" altLang="cs-CZ" sz="800" dirty="0">
                <a:latin typeface="Arial" charset="0"/>
              </a:rPr>
              <a:t> knoflíky + bílý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Chef</a:t>
            </a:r>
            <a:r>
              <a:rPr lang="cs-CZ" altLang="cs-CZ" sz="800" b="1" dirty="0">
                <a:latin typeface="Arial" charset="0"/>
              </a:rPr>
              <a:t> panel</a:t>
            </a:r>
            <a:r>
              <a:rPr lang="cs-CZ" altLang="cs-CZ" sz="800" dirty="0">
                <a:latin typeface="Arial" charset="0"/>
              </a:rPr>
              <a:t> – speciální tvar ventilátoru pro optimální rozložení vzduchu a rychlý ohřev</a:t>
            </a:r>
            <a:r>
              <a:rPr lang="cs-CZ" altLang="cs-CZ" sz="800" dirty="0">
                <a:latin typeface="Arial" charset="0"/>
                <a:cs typeface="+mn-cs"/>
              </a:rPr>
              <a:t>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Postranní osvětlení 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	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 </a:t>
            </a: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pojezdy pro vedení plechů (prémiový set)	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b="1" dirty="0">
                <a:latin typeface="Arial" charset="0"/>
                <a:cs typeface="+mn-cs"/>
              </a:rPr>
              <a:t> – pomalé dovírání dvířek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33703788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8059019082066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x 595 x 568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39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11241" y="1320878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93" y="1314782"/>
            <a:ext cx="589760" cy="62624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378" y="2059594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11087" y="2206380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Pyrolytické čištění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7B26AD6-8C7A-4F20-B2F2-11E44277A3C2}"/>
              </a:ext>
            </a:extLst>
          </p:cNvPr>
          <p:cNvSpPr txBox="1"/>
          <p:nvPr/>
        </p:nvSpPr>
        <p:spPr>
          <a:xfrm>
            <a:off x="100059" y="6195965"/>
            <a:ext cx="274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2x plech – (20 mm, 40 mm)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rošt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teleskopické výsuvy (prémiový set)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Fritovací koš </a:t>
            </a:r>
            <a:r>
              <a:rPr lang="cs-CZ" sz="800" dirty="0" err="1">
                <a:solidFill>
                  <a:schemeClr val="bg1"/>
                </a:solidFill>
                <a:latin typeface="Arial" charset="0"/>
              </a:rPr>
              <a:t>AirFry</a:t>
            </a:r>
            <a:endParaRPr lang="cs-CZ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915D02-E72B-54D9-13DE-5DC0FB3F4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247" y="1212425"/>
            <a:ext cx="2137127" cy="21417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8CB84D-B023-D6E7-870E-0BCB1FD7F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687" y="3369243"/>
            <a:ext cx="1365362" cy="12169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C177A58-4C75-096E-2DE5-0DBD24D61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755" y="3388361"/>
            <a:ext cx="1394972" cy="119788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ECEE1F5-E18B-E4B9-291B-D80431427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322" y="1310444"/>
            <a:ext cx="975557" cy="20133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B242B97-93D4-681E-3174-0A1FB2F27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3544" y="2859598"/>
            <a:ext cx="714893" cy="70242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271D9D8-916B-054E-666A-67104072B9D1}"/>
              </a:ext>
            </a:extLst>
          </p:cNvPr>
          <p:cNvSpPr txBox="1"/>
          <p:nvPr/>
        </p:nvSpPr>
        <p:spPr>
          <a:xfrm>
            <a:off x="4788024" y="3042715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32EA5C-9270-DBF5-EF17-EBB3802E00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4079" y="3789040"/>
            <a:ext cx="518542" cy="51475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B9B8C25-8A96-4E26-AEF9-E57CC51A2856}"/>
              </a:ext>
            </a:extLst>
          </p:cNvPr>
          <p:cNvSpPr txBox="1"/>
          <p:nvPr/>
        </p:nvSpPr>
        <p:spPr>
          <a:xfrm>
            <a:off x="4769111" y="3844530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Smažení s </a:t>
            </a:r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717926B-5C23-FD68-7F63-7741A2CA9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0858" y="4560643"/>
            <a:ext cx="655210" cy="65329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6EF9EAF-0A72-C50F-042F-BF25AC7D3CAF}"/>
              </a:ext>
            </a:extLst>
          </p:cNvPr>
          <p:cNvSpPr txBox="1"/>
          <p:nvPr/>
        </p:nvSpPr>
        <p:spPr>
          <a:xfrm>
            <a:off x="4790815" y="4704140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362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301</cp:revision>
  <cp:lastPrinted>2016-05-31T13:00:02Z</cp:lastPrinted>
  <dcterms:created xsi:type="dcterms:W3CDTF">2015-07-16T11:02:07Z</dcterms:created>
  <dcterms:modified xsi:type="dcterms:W3CDTF">2023-11-10T11:59:29Z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