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A2042-6353-B776-9CE3-0D07A2090025}" v="6" dt="2022-05-30T09:29:59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3" d="100"/>
          <a:sy n="83" d="100"/>
        </p:scale>
        <p:origin x="19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urková" userId="S::mkurkova@candy-hoover.cz::2cc8b263-380a-4d50-af90-c9e6579a7db9" providerId="AD" clId="Web-{77CA2042-6353-B776-9CE3-0D07A2090025}"/>
    <pc:docChg chg="modSld">
      <pc:chgData name="Michaela Kurková" userId="S::mkurkova@candy-hoover.cz::2cc8b263-380a-4d50-af90-c9e6579a7db9" providerId="AD" clId="Web-{77CA2042-6353-B776-9CE3-0D07A2090025}" dt="2022-05-30T09:29:57.550" v="4" actId="20577"/>
      <pc:docMkLst>
        <pc:docMk/>
      </pc:docMkLst>
      <pc:sldChg chg="modSp">
        <pc:chgData name="Michaela Kurková" userId="S::mkurkova@candy-hoover.cz::2cc8b263-380a-4d50-af90-c9e6579a7db9" providerId="AD" clId="Web-{77CA2042-6353-B776-9CE3-0D07A2090025}" dt="2022-05-30T09:29:57.550" v="4" actId="20577"/>
        <pc:sldMkLst>
          <pc:docMk/>
          <pc:sldMk cId="3874233977" sldId="256"/>
        </pc:sldMkLst>
        <pc:spChg chg="mod">
          <ac:chgData name="Michaela Kurková" userId="S::mkurkova@candy-hoover.cz::2cc8b263-380a-4d50-af90-c9e6579a7db9" providerId="AD" clId="Web-{77CA2042-6353-B776-9CE3-0D07A2090025}" dt="2022-05-30T09:29:57.550" v="4" actId="20577"/>
          <ac:spMkLst>
            <pc:docMk/>
            <pc:sldMk cId="3874233977" sldId="256"/>
            <ac:spMk id="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HWO60SM2E01BE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I-Direct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pravým horkým vzduchem, </a:t>
            </a:r>
            <a:r>
              <a:rPr lang="cs-CZ" altLang="cs-CZ" sz="1400" dirty="0" err="1">
                <a:latin typeface="Arial" charset="0"/>
              </a:rPr>
              <a:t>Easy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 dirty="0" err="1">
                <a:latin typeface="Arial" charset="0"/>
              </a:rPr>
              <a:t>Wi-Fi+Bluetooth</a:t>
            </a:r>
            <a:r>
              <a:rPr lang="cs-CZ" altLang="cs-CZ" sz="1100" dirty="0">
                <a:latin typeface="Arial" charset="0"/>
              </a:rPr>
              <a:t>, Gril, H20 čištění, displej + ovládání knoflíky </a:t>
            </a:r>
            <a:r>
              <a:rPr lang="cs-CZ" altLang="cs-CZ" sz="1100" dirty="0" err="1">
                <a:latin typeface="Arial" charset="0"/>
              </a:rPr>
              <a:t>PushPull</a:t>
            </a:r>
            <a:r>
              <a:rPr lang="cs-CZ" altLang="cs-CZ" sz="1100" dirty="0">
                <a:latin typeface="Arial" charset="0"/>
              </a:rPr>
              <a:t>, program </a:t>
            </a:r>
            <a:r>
              <a:rPr lang="cs-CZ" altLang="cs-CZ" sz="1100" dirty="0" err="1">
                <a:latin typeface="Arial" charset="0"/>
              </a:rPr>
              <a:t>AirFry</a:t>
            </a:r>
            <a:r>
              <a:rPr lang="cs-CZ" altLang="cs-CZ" sz="1100" dirty="0">
                <a:latin typeface="Arial" charset="0"/>
              </a:rPr>
              <a:t> </a:t>
            </a:r>
            <a:endParaRPr lang="cs-CZ" altLang="cs-CZ" sz="11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7" y="883509"/>
            <a:ext cx="3885281" cy="52068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latin typeface="Arial" charset="0"/>
              </a:rPr>
              <a:t>0,98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/>
                <a:cs typeface="Arial"/>
              </a:rPr>
              <a:t>Celkový příkon (W) 			-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240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8 programů + Wifi reset + Wifi on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(pravý horký vzduch), </a:t>
            </a:r>
            <a:r>
              <a:rPr lang="cs-CZ" altLang="cs-CZ" sz="800" dirty="0" err="1">
                <a:latin typeface="Arial" charset="0"/>
              </a:rPr>
              <a:t>Tailor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Bake</a:t>
            </a:r>
            <a:r>
              <a:rPr lang="cs-CZ" altLang="cs-CZ" sz="800" dirty="0">
                <a:latin typeface="Arial" charset="0"/>
              </a:rPr>
              <a:t>, Spodní ohřev + ventilátor + pára, Statický + pára, Gril, Statický + ventilátor + pára, Wifi reset, Wifi on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parní asistence se aktivuje v různých konfiguracích s topnými tělesy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 -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</a:t>
            </a:r>
            <a:r>
              <a:rPr lang="cs-CZ" altLang="cs-CZ" sz="800" b="1" dirty="0">
                <a:latin typeface="Arial" charset="0"/>
              </a:rPr>
              <a:t>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H20 čištění </a:t>
            </a:r>
            <a:r>
              <a:rPr lang="cs-CZ" altLang="cs-CZ" sz="800" dirty="0">
                <a:latin typeface="Arial" charset="0"/>
              </a:rPr>
              <a:t>za pomocí páry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Tailor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Bake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program pro přípravu uvnitř měkkých a na povrchu křupavých pokrmů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Program </a:t>
            </a:r>
            <a:r>
              <a:rPr lang="cs-CZ" altLang="cs-CZ" sz="800" b="1" dirty="0" err="1">
                <a:latin typeface="Arial" charset="0"/>
              </a:rPr>
              <a:t>AirFry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smažení bez oleje se speciálním příslušenstvím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Ovládání </a:t>
            </a: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 + bílý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Chef</a:t>
            </a:r>
            <a:r>
              <a:rPr lang="cs-CZ" altLang="cs-CZ" sz="800" b="1" dirty="0">
                <a:latin typeface="Arial" charset="0"/>
              </a:rPr>
              <a:t> panel</a:t>
            </a:r>
            <a:r>
              <a:rPr lang="cs-CZ" altLang="cs-CZ" sz="800" dirty="0">
                <a:latin typeface="Arial" charset="0"/>
              </a:rPr>
              <a:t> – speciální tvar ventilátoru pro optimální rozložení vzduchu a rychlý ohřev</a:t>
            </a:r>
            <a:r>
              <a:rPr lang="cs-CZ" altLang="cs-CZ" sz="800" dirty="0">
                <a:latin typeface="Arial" charset="0"/>
                <a:cs typeface="+mn-cs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Postranní osvětlení 	</a:t>
            </a: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pojezdy pro vedení plechů (prémiový set)	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b="1" dirty="0">
                <a:latin typeface="Arial" charset="0"/>
                <a:cs typeface="+mn-cs"/>
              </a:rPr>
              <a:t> – pomalé dovírání dvířek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33703774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8059019080529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x 595 x 568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11241" y="1320878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93" y="1314782"/>
            <a:ext cx="589760" cy="62624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378" y="2059594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11087" y="2206380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H20 čištění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7B26AD6-8C7A-4F20-B2F2-11E44277A3C2}"/>
              </a:ext>
            </a:extLst>
          </p:cNvPr>
          <p:cNvSpPr txBox="1"/>
          <p:nvPr/>
        </p:nvSpPr>
        <p:spPr>
          <a:xfrm>
            <a:off x="100059" y="6195965"/>
            <a:ext cx="274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2x plech – (20 mm, 40 mm)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rošt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teleskopické výsuvy (prémiový set)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Fritovací koš </a:t>
            </a:r>
            <a:r>
              <a:rPr 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endParaRPr lang="cs-CZ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E1CA42-6517-5B4F-F0F0-414110925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753" y="1196752"/>
            <a:ext cx="2151661" cy="2128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6304CE-F851-52B5-103D-5419AE77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834" y="3355085"/>
            <a:ext cx="1430766" cy="1355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B51C87-F8C2-6394-E34E-1FF534742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769" y="3662052"/>
            <a:ext cx="1525547" cy="10489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D12F0FB-D6F5-680C-DE46-C18816A91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385" y="1477358"/>
            <a:ext cx="908126" cy="185237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40EC51D-8154-DB86-DE65-291AA71D31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7419" y="2900037"/>
            <a:ext cx="588127" cy="59847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23A682-67EC-5607-1A07-96B57378C32B}"/>
              </a:ext>
            </a:extLst>
          </p:cNvPr>
          <p:cNvSpPr txBox="1"/>
          <p:nvPr/>
        </p:nvSpPr>
        <p:spPr>
          <a:xfrm>
            <a:off x="4693918" y="309155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Smažení díky </a:t>
            </a:r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F803660-928A-E7A1-DB12-F3BFE432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8593" y="3666680"/>
            <a:ext cx="591475" cy="59847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D10A0FE-33FE-6974-D037-20BFD0E6E70E}"/>
              </a:ext>
            </a:extLst>
          </p:cNvPr>
          <p:cNvSpPr txBox="1"/>
          <p:nvPr/>
        </p:nvSpPr>
        <p:spPr>
          <a:xfrm>
            <a:off x="4752237" y="3787285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302C01D9-740F-8453-8B44-E994542BA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5800" y="4433323"/>
            <a:ext cx="576437" cy="579853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055ED1-1C79-2BC6-1F3E-E0E53CACD58C}"/>
              </a:ext>
            </a:extLst>
          </p:cNvPr>
          <p:cNvSpPr txBox="1"/>
          <p:nvPr/>
        </p:nvSpPr>
        <p:spPr>
          <a:xfrm>
            <a:off x="4768264" y="4578597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349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Kristina Hlaváčková</cp:lastModifiedBy>
  <cp:revision>304</cp:revision>
  <cp:lastPrinted>2016-05-31T13:00:02Z</cp:lastPrinted>
  <dcterms:created xsi:type="dcterms:W3CDTF">2015-07-16T11:02:07Z</dcterms:created>
  <dcterms:modified xsi:type="dcterms:W3CDTF">2024-02-15T09:33:44Z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