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C5D3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29.08.2023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rázek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148129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CP 8F9FFW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Volně stojící myčka nádobí na pracovní desku Rapidó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Wifi, Digitální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displej, 8 programů, 8 sad, 8 l, 49 dB(A), 2 koše, třetí koš na příbory, Flex system,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Rychlý program 35 min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908720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2019/2017)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F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(sady nádobí)		</a:t>
            </a:r>
            <a:r>
              <a:rPr lang="cs-CZ" altLang="cs-CZ" sz="800" dirty="0" smtClean="0">
                <a:latin typeface="Arial" charset="0"/>
              </a:rPr>
              <a:t>8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Eco (kWh) 	</a:t>
            </a:r>
            <a:r>
              <a:rPr lang="cs-CZ" altLang="cs-CZ" sz="800" dirty="0" smtClean="0">
                <a:latin typeface="Arial" charset="0"/>
              </a:rPr>
              <a:t>0,720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100 cyklů programu Eco (kWh)	</a:t>
            </a:r>
            <a:r>
              <a:rPr lang="cs-CZ" altLang="cs-CZ" sz="800" dirty="0" smtClean="0">
                <a:latin typeface="Arial" charset="0"/>
              </a:rPr>
              <a:t>72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Eco (l) 	8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Eco (h:min)		</a:t>
            </a:r>
            <a:r>
              <a:rPr lang="cs-CZ" altLang="cs-CZ" sz="800" dirty="0" smtClean="0">
                <a:latin typeface="Arial" charset="0"/>
              </a:rPr>
              <a:t>2:57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pW)	</a:t>
            </a:r>
            <a:r>
              <a:rPr lang="cs-CZ" altLang="cs-CZ" sz="800" dirty="0" smtClean="0">
                <a:latin typeface="Arial" charset="0"/>
              </a:rPr>
              <a:t>49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</a:t>
            </a:r>
            <a:r>
              <a:rPr lang="cs-CZ" altLang="cs-CZ" sz="800" dirty="0" smtClean="0">
                <a:latin typeface="Arial" charset="0"/>
              </a:rPr>
              <a:t>C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Technologie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Konektivita Wifi + Bluetooth - možnost připojení k Wifi a ovládání myčky přes aplikaci hOn</a:t>
            </a: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Stahování nových funkcí a cyklů; Funkce pro odložený začátek a konec</a:t>
            </a:r>
            <a:endParaRPr lang="en-US" altLang="cs-CZ" sz="800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Kontrolní cyklus; Vedení statistik mytí a čerpání energie</a:t>
            </a:r>
            <a:endParaRPr lang="en-US" altLang="cs-CZ" sz="800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Průvodce chybovými hláškami a uživatelský návod</a:t>
            </a:r>
          </a:p>
          <a:p>
            <a:pPr>
              <a:spcBef>
                <a:spcPct val="0"/>
              </a:spcBef>
            </a:pPr>
            <a:r>
              <a:rPr lang="cs-CZ" altLang="cs-CZ" sz="800" b="1" dirty="0" smtClean="0">
                <a:latin typeface="Arial" charset="0"/>
              </a:rPr>
              <a:t>Kompatibilní </a:t>
            </a:r>
            <a:r>
              <a:rPr lang="cs-CZ" altLang="cs-CZ" sz="800" b="1" dirty="0">
                <a:latin typeface="Arial" charset="0"/>
              </a:rPr>
              <a:t>s Google Assistant a Alexa (v angličtině)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Nejrychlejší program mytí a sušení (35 min) na </a:t>
            </a:r>
            <a:r>
              <a:rPr lang="cs-CZ" altLang="cs-CZ" sz="800" b="1" dirty="0" smtClean="0">
                <a:latin typeface="Arial" charset="0"/>
              </a:rPr>
              <a:t>trhu</a:t>
            </a:r>
          </a:p>
          <a:p>
            <a:pPr>
              <a:spcBef>
                <a:spcPct val="0"/>
              </a:spcBef>
            </a:pPr>
            <a:r>
              <a:rPr lang="cs-CZ" altLang="cs-CZ" sz="800" b="1" dirty="0" smtClean="0">
                <a:latin typeface="Arial" charset="0"/>
              </a:rPr>
              <a:t>Flex System – set příslušenství v dolním koši pro různé nádobí (sklenice, hrnce, atd.)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Programy 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8 programů základních + 20 Wifi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Wash  &amp;Dry 35 min – rychlé mytí včetně sušení za 35 min</a:t>
            </a:r>
            <a:r>
              <a:rPr lang="cs-CZ" altLang="cs-CZ" sz="800" dirty="0">
                <a:latin typeface="Arial" charset="0"/>
              </a:rPr>
              <a:t>, Rychlý 59 min (včetně sušení), Eco, Univerzální, Intenzivní, Sklo, Auto Wash, Opláchnutí, </a:t>
            </a:r>
            <a:r>
              <a:rPr lang="cs-CZ" altLang="cs-CZ" sz="800" b="1" dirty="0">
                <a:latin typeface="Arial" charset="0"/>
              </a:rPr>
              <a:t>+ Wifi programy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 smtClean="0">
              <a:solidFill>
                <a:srgbClr val="C0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Wifi, Odložený </a:t>
            </a:r>
            <a:r>
              <a:rPr lang="cs-CZ" altLang="cs-CZ" sz="800" dirty="0" smtClean="0">
                <a:latin typeface="Arial" charset="0"/>
              </a:rPr>
              <a:t>start, </a:t>
            </a:r>
            <a:r>
              <a:rPr lang="cs-CZ" altLang="cs-CZ" sz="800" dirty="0">
                <a:latin typeface="Arial" charset="0"/>
              </a:rPr>
              <a:t>Poloviční náplň, </a:t>
            </a:r>
            <a:r>
              <a:rPr lang="cs-CZ" altLang="cs-CZ" sz="800" dirty="0" smtClean="0">
                <a:latin typeface="Arial" charset="0"/>
              </a:rPr>
              <a:t>Expres – zkrácení doby mytí o 10 %, Ukazatel </a:t>
            </a:r>
            <a:r>
              <a:rPr lang="cs-CZ" altLang="cs-CZ" sz="800" dirty="0">
                <a:latin typeface="Arial" charset="0"/>
              </a:rPr>
              <a:t>délky cyklu, Ukazatel nedostatku soli a leštidla na displeji, </a:t>
            </a:r>
            <a:r>
              <a:rPr lang="cs-CZ" altLang="cs-CZ" sz="800" dirty="0" smtClean="0">
                <a:latin typeface="Arial" charset="0"/>
              </a:rPr>
              <a:t>Dětská pojistka, resetování ukazatele nedostatku soli a leštidla, zvukový signál ukončení programu</a:t>
            </a: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Funkce </a:t>
            </a:r>
            <a:r>
              <a:rPr lang="cs-CZ" altLang="cs-CZ" sz="800" b="1" dirty="0" smtClean="0">
                <a:latin typeface="Arial" charset="0"/>
              </a:rPr>
              <a:t>nastavitelné v aplikaci </a:t>
            </a:r>
            <a:r>
              <a:rPr lang="cs-CZ" altLang="cs-CZ" sz="800" dirty="0" smtClean="0">
                <a:latin typeface="Arial" charset="0"/>
              </a:rPr>
              <a:t>-  Extra sušení, Hygienický+, Intenzivní</a:t>
            </a:r>
            <a:r>
              <a:rPr lang="cs-CZ" altLang="cs-CZ" sz="800" dirty="0" smtClean="0">
                <a:latin typeface="Arial" charset="0"/>
              </a:rPr>
              <a:t>+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Digitální 4místný displej v CZ i SK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Materiál vany nerez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Tříúrovňový filtr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Skryté </a:t>
            </a:r>
            <a:r>
              <a:rPr lang="cs-CZ" altLang="cs-CZ" sz="800" dirty="0">
                <a:latin typeface="Arial" charset="0"/>
              </a:rPr>
              <a:t>topné </a:t>
            </a:r>
            <a:r>
              <a:rPr lang="cs-CZ" altLang="cs-CZ" sz="800" dirty="0" smtClean="0">
                <a:latin typeface="Arial" charset="0"/>
              </a:rPr>
              <a:t>těleso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2 koše + horní plochý koš na příbory na šíři celého koše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Fixní držáky v horním koši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Sklopitelné držáky talířů v dolním koši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2x příslušenství Flex System na sklenice/hrnce/pánve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Košíček na příbory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Bezpečnost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Ochrana proti přetečení Antioverflow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453584"/>
            <a:ext cx="1755271" cy="359792"/>
          </a:xfrm>
          <a:prstGeom prst="rect">
            <a:avLst/>
          </a:prstGeom>
        </p:spPr>
      </p:pic>
      <p:sp>
        <p:nvSpPr>
          <p:cNvPr id="27" name="Ovál 26"/>
          <p:cNvSpPr/>
          <p:nvPr/>
        </p:nvSpPr>
        <p:spPr>
          <a:xfrm>
            <a:off x="4860032" y="108865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842849" y="1124744"/>
            <a:ext cx="776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aplikaci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 díky připojení přes Wifi 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5796055" y="5041693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 smtClean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32002574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6925777800063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Provedení 		Bílá</a:t>
            </a:r>
          </a:p>
          <a:p>
            <a:pPr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595 x 550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501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Čistá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26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664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596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580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Hmotnost 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31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6139471" y="2245623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5 cm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Ovál 42"/>
          <p:cNvSpPr/>
          <p:nvPr/>
        </p:nvSpPr>
        <p:spPr>
          <a:xfrm>
            <a:off x="4842848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4842848" y="1844824"/>
            <a:ext cx="737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Rychlý program mytí včetně sušení 35 min</a:t>
            </a:r>
            <a:endParaRPr lang="cs-CZ" sz="800" dirty="0">
              <a:solidFill>
                <a:schemeClr val="bg1"/>
              </a:solidFill>
            </a:endParaRPr>
          </a:p>
        </p:txBody>
      </p:sp>
      <p:cxnSp>
        <p:nvCxnSpPr>
          <p:cNvPr id="46" name="Přímá spojnice se šipkou 45"/>
          <p:cNvCxnSpPr/>
          <p:nvPr/>
        </p:nvCxnSpPr>
        <p:spPr>
          <a:xfrm>
            <a:off x="6264055" y="2173615"/>
            <a:ext cx="50400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476297"/>
            <a:ext cx="576000" cy="57600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948264" y="1692257"/>
            <a:ext cx="4748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endParaRPr lang="cs-CZ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085" y="1371431"/>
            <a:ext cx="720000" cy="720000"/>
          </a:xfrm>
          <a:prstGeom prst="rect">
            <a:avLst/>
          </a:prstGeom>
        </p:spPr>
      </p:pic>
      <p:sp>
        <p:nvSpPr>
          <p:cNvPr id="49" name="TextovéPole 48">
            <a:extLst>
              <a:ext uri="{FF2B5EF4-FFF2-40B4-BE49-F238E27FC236}">
                <a16:creationId xmlns:a16="http://schemas.microsoft.com/office/drawing/2014/main" xmlns="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2019/2017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5982453" y="1241340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0" t="15350" r="18500" b="14300"/>
          <a:stretch/>
        </p:blipFill>
        <p:spPr>
          <a:xfrm>
            <a:off x="5724129" y="2631953"/>
            <a:ext cx="1724934" cy="195882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8249584" y="846334"/>
            <a:ext cx="706388" cy="69269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071" y="1728566"/>
            <a:ext cx="1426549" cy="28530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605" y="1088809"/>
            <a:ext cx="648000" cy="652320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" t="9451" r="6752" b="14305"/>
          <a:stretch/>
        </p:blipFill>
        <p:spPr>
          <a:xfrm>
            <a:off x="7107753" y="850754"/>
            <a:ext cx="1080120" cy="383269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11434" y="1234559"/>
            <a:ext cx="1119846" cy="336275"/>
          </a:xfrm>
          <a:prstGeom prst="rect">
            <a:avLst/>
          </a:prstGeom>
        </p:spPr>
      </p:pic>
      <p:pic>
        <p:nvPicPr>
          <p:cNvPr id="36" name="Picture 8" descr="A satellite in space&#10;&#10;Description automatically generated with medium confidence">
            <a:extLst>
              <a:ext uri="{FF2B5EF4-FFF2-40B4-BE49-F238E27FC236}">
                <a16:creationId xmlns="" xmlns:a16="http://schemas.microsoft.com/office/drawing/2014/main" id="{1950195A-8B55-522E-0681-CE4B982503A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9" r="22869"/>
          <a:stretch/>
        </p:blipFill>
        <p:spPr>
          <a:xfrm>
            <a:off x="4023821" y="3858819"/>
            <a:ext cx="1477790" cy="1484368"/>
          </a:xfrm>
          <a:prstGeom prst="rect">
            <a:avLst/>
          </a:prstGeom>
        </p:spPr>
      </p:pic>
      <p:pic>
        <p:nvPicPr>
          <p:cNvPr id="37" name="Obrázek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683" y="1844824"/>
            <a:ext cx="792000" cy="792000"/>
          </a:xfrm>
          <a:prstGeom prst="flowChartConnector">
            <a:avLst/>
          </a:prstGeom>
        </p:spPr>
      </p:pic>
      <p:pic>
        <p:nvPicPr>
          <p:cNvPr id="38" name="Obrázek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179" y="2699972"/>
            <a:ext cx="792000" cy="792000"/>
          </a:xfrm>
          <a:prstGeom prst="flowChartConnector">
            <a:avLst/>
          </a:prstGeom>
        </p:spPr>
      </p:pic>
      <p:sp>
        <p:nvSpPr>
          <p:cNvPr id="48" name="Ovál 47"/>
          <p:cNvSpPr/>
          <p:nvPr/>
        </p:nvSpPr>
        <p:spPr>
          <a:xfrm>
            <a:off x="4860032" y="271886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4860032" y="2724280"/>
            <a:ext cx="7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Flexibilní výbava košů pro různé nádobí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52" name="Immagine 5" descr="Immagine che contiene luce&#10;&#10;Descrizione generata automaticamente">
            <a:extLst>
              <a:ext uri="{FF2B5EF4-FFF2-40B4-BE49-F238E27FC236}">
                <a16:creationId xmlns="" xmlns:a16="http://schemas.microsoft.com/office/drawing/2014/main" id="{E2EF29CA-9A53-7DE2-9970-9069E69CBEE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0" t="17679" r="23571" b="16765"/>
          <a:stretch/>
        </p:blipFill>
        <p:spPr>
          <a:xfrm>
            <a:off x="4200295" y="5290081"/>
            <a:ext cx="1222156" cy="1151648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113723" y="3534439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77C5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 system</a:t>
            </a:r>
            <a:endParaRPr lang="cs-CZ" dirty="0">
              <a:solidFill>
                <a:srgbClr val="77C5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82</Words>
  <Application>Microsoft Office PowerPoint</Application>
  <PresentationFormat>Předvádění na obrazovce (4:3)</PresentationFormat>
  <Paragraphs>63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171</cp:revision>
  <cp:lastPrinted>2016-05-05T10:40:20Z</cp:lastPrinted>
  <dcterms:created xsi:type="dcterms:W3CDTF">2015-07-16T11:02:07Z</dcterms:created>
  <dcterms:modified xsi:type="dcterms:W3CDTF">2023-08-29T09:10:06Z</dcterms:modified>
</cp:coreProperties>
</file>