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63" d="100"/>
          <a:sy n="63" d="100"/>
        </p:scale>
        <p:origin x="1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HAMTSJ66TFTCF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indukční varná deska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I-TOUCH – šířka 65 cm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 varné zóny, Bluetooth + Wi-Fi připojení, Dotykové ovládání + displej, funkce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Varycook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funkce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Multizone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Booster 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7"/>
            <a:ext cx="3900798" cy="5184577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Počet varných zón	                        4 (</a:t>
            </a:r>
            <a:r>
              <a:rPr lang="cs-CZ" altLang="cs-CZ" sz="800" dirty="0" err="1">
                <a:latin typeface="Arial" charset="0"/>
              </a:rPr>
              <a:t>multizone</a:t>
            </a:r>
            <a:r>
              <a:rPr lang="cs-CZ" altLang="cs-CZ" sz="800" dirty="0">
                <a:latin typeface="Arial" charset="0"/>
              </a:rPr>
              <a:t> + 2)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příkon (W)	                        7200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 / 230V~                       16 při 2,5kW až 3,5kW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L1, L2 / 400V ~              10 při 4,5kW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L1, L2 / 400V~               16 při 5,5kW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L1, L2 / 400V~               16 při 7,2kW - </a:t>
            </a:r>
            <a:r>
              <a:rPr lang="cs-CZ" altLang="cs-CZ" sz="800" b="1" dirty="0">
                <a:latin typeface="Arial" charset="0"/>
              </a:rPr>
              <a:t>bez omezení výkonu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Kmitočet sítě (Hz)                            50 až 60      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Varné zóny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Levá přední 2x195x90 mm, 2,0 kW/ Booster 3,2 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Levá zadní 2x195x90 mm, 2,0 kW/ Booster 3,2 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Pravá zadní 210 mm, 2,2 kW/ Booster 3,2 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Pravá přední 140 mm, 1,4 kW/ Booster 2,0 kW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Ø dna varné nádoby pro levých zón 80 -100/200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Ø dna varné nádoby pravé zadní zóny 100/210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Ø dna varné nádoby pravé přední zóny 80/n/a mm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Multizone</a:t>
            </a:r>
            <a:r>
              <a:rPr lang="cs-CZ" altLang="cs-CZ" sz="800" b="1" dirty="0">
                <a:latin typeface="Arial" charset="0"/>
              </a:rPr>
              <a:t>: </a:t>
            </a:r>
            <a:r>
              <a:rPr lang="cs-CZ" altLang="cs-CZ" sz="800" dirty="0">
                <a:latin typeface="Arial" charset="0"/>
              </a:rPr>
              <a:t>Rozměry 4x195x90 mm, Min/Max Ø dna varné nádoby 80/200x400 mm, 3,0 kW/ Booster 3,6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Cook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with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me</a:t>
            </a:r>
            <a:r>
              <a:rPr lang="cs-CZ" altLang="cs-CZ" sz="800" b="1" dirty="0">
                <a:latin typeface="Arial" charset="0"/>
              </a:rPr>
              <a:t> - Wi-Fi + Bluetooth </a:t>
            </a:r>
            <a:r>
              <a:rPr lang="cs-CZ" altLang="cs-CZ" sz="800" dirty="0">
                <a:latin typeface="Arial" charset="0"/>
              </a:rPr>
              <a:t>připojení k aplikaci </a:t>
            </a:r>
            <a:r>
              <a:rPr lang="cs-CZ" altLang="cs-CZ" sz="800" dirty="0" err="1">
                <a:latin typeface="Arial" charset="0"/>
              </a:rPr>
              <a:t>hOn</a:t>
            </a:r>
            <a:r>
              <a:rPr lang="cs-CZ" altLang="cs-CZ" sz="800" dirty="0">
                <a:latin typeface="Arial" charset="0"/>
              </a:rPr>
              <a:t> a možnost rozšíření základních možností o bohatý obsah včetně receptů a tipů k vaření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VaryCook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vyhrazená oblast se třemi tepelnými zónami, které lze variabilně využít po dobu celého procesu vaření, stačí posunout hrnec na vybranou zónu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Multizone</a:t>
            </a:r>
            <a:r>
              <a:rPr lang="cs-CZ" altLang="cs-CZ" sz="800" dirty="0">
                <a:latin typeface="Arial" charset="0"/>
              </a:rPr>
              <a:t> - </a:t>
            </a:r>
            <a:r>
              <a:rPr lang="cs-CZ" sz="800" dirty="0">
                <a:latin typeface="Arial" charset="0"/>
              </a:rPr>
              <a:t>přizpůsobení velikostem hrnců a pánví pro rovnoměrné vaření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Power</a:t>
            </a:r>
            <a:r>
              <a:rPr lang="cs-CZ" altLang="cs-CZ" sz="800" b="1" dirty="0">
                <a:latin typeface="Arial" charset="0"/>
              </a:rPr>
              <a:t> Management </a:t>
            </a:r>
            <a:r>
              <a:rPr lang="cs-CZ" altLang="cs-CZ" sz="800" dirty="0">
                <a:latin typeface="Arial" charset="0"/>
              </a:rPr>
              <a:t>– možnost nastavit maximální příkon na</a:t>
            </a:r>
            <a:r>
              <a:rPr lang="cs-CZ" altLang="cs-CZ" sz="800" b="1" dirty="0">
                <a:latin typeface="Arial" charset="0"/>
              </a:rPr>
              <a:t> 2,5kW, 3,5kW, 4,5kW, 5,5kW nebo 7,2 kW. V případě nízkého jištění v domácnosti je tak možné připojení na 230V.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 – </a:t>
            </a:r>
            <a:r>
              <a:rPr lang="cs-CZ" altLang="cs-CZ" sz="800" b="1" dirty="0">
                <a:latin typeface="Arial" charset="0"/>
                <a:cs typeface="+mn-cs"/>
              </a:rPr>
              <a:t>displej TFT </a:t>
            </a:r>
            <a:r>
              <a:rPr lang="cs-CZ" altLang="cs-CZ" sz="800" dirty="0">
                <a:latin typeface="Arial" charset="0"/>
                <a:cs typeface="+mn-cs"/>
              </a:rPr>
              <a:t>(rozměry 4.3") černobílý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14</a:t>
            </a:r>
            <a:r>
              <a:rPr lang="cs-CZ" altLang="cs-CZ" sz="800" dirty="0">
                <a:latin typeface="Arial" charset="0"/>
                <a:cs typeface="+mn-cs"/>
              </a:rPr>
              <a:t> úrovní výkonu, Časovač, Booster (4x)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Funkce Pauza, Udržování teplého pokrmu, Mírné vaření, Vaření + další v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b="1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Dětská pojistka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Ukazatel zbytkového tepla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Bezpečnostní automatické vypnutí v případě dlouhodobé nečinnosti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Ochrana před přehřátím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</a:t>
            </a:r>
            <a:r>
              <a:rPr lang="cs-CZ" altLang="cs-CZ" sz="800" dirty="0">
                <a:latin typeface="Arial" charset="0"/>
                <a:cs typeface="+mn-cs"/>
              </a:rPr>
              <a:t> při vylití tekutin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33803296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8059019069241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60 × 650 × 520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13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145 × 873 × 625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15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D634F4B9-E578-4A82-A528-4FC6C0CF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55" y="5325734"/>
            <a:ext cx="552257" cy="67321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D43DA10-9D84-4417-86DD-3EE275F7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399" y="4312220"/>
            <a:ext cx="689728" cy="656597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040AA2EC-0D1D-4824-840E-4FB37DAD03F9}"/>
              </a:ext>
            </a:extLst>
          </p:cNvPr>
          <p:cNvSpPr txBox="1"/>
          <p:nvPr/>
        </p:nvSpPr>
        <p:spPr>
          <a:xfrm>
            <a:off x="4647432" y="1896118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ovládání – TFT displej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33439" y="2636294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VaryCook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tři tepelné zóny pro variabilní vaření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4E6F309-6C66-4AD9-A3A1-9A741A2118A4}"/>
              </a:ext>
            </a:extLst>
          </p:cNvPr>
          <p:cNvSpPr txBox="1"/>
          <p:nvPr/>
        </p:nvSpPr>
        <p:spPr>
          <a:xfrm>
            <a:off x="4688847" y="4387255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Booster pro všechny čtyři zóny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74764" y="5369952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Harmonický design, který perfektně ladí s celou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9D89284-650C-491E-A580-D620D78B8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948" y="2516964"/>
            <a:ext cx="643969" cy="656596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8D3C82A-8E1C-410F-E0A1-15689B96E208}"/>
              </a:ext>
            </a:extLst>
          </p:cNvPr>
          <p:cNvCxnSpPr>
            <a:cxnSpLocks/>
          </p:cNvCxnSpPr>
          <p:nvPr/>
        </p:nvCxnSpPr>
        <p:spPr>
          <a:xfrm>
            <a:off x="5992641" y="1494102"/>
            <a:ext cx="26098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0D88058-CA46-173D-E201-80B7D678B719}"/>
              </a:ext>
            </a:extLst>
          </p:cNvPr>
          <p:cNvSpPr txBox="1"/>
          <p:nvPr/>
        </p:nvSpPr>
        <p:spPr>
          <a:xfrm>
            <a:off x="6808474" y="1206207"/>
            <a:ext cx="993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cm</a:t>
            </a:r>
          </a:p>
        </p:txBody>
      </p:sp>
      <p:pic>
        <p:nvPicPr>
          <p:cNvPr id="18" name="Picture 2" descr="Résultat de recherche d'images pour &quot;logo wifi png&quot;">
            <a:extLst>
              <a:ext uri="{FF2B5EF4-FFF2-40B4-BE49-F238E27FC236}">
                <a16:creationId xmlns:a16="http://schemas.microsoft.com/office/drawing/2014/main" id="{2EE1005E-6FF9-4DDC-8AFA-25088B28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782" y="1233095"/>
            <a:ext cx="220217" cy="1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9B4EB1A-25F1-44F9-5669-50384F979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175" y="1195659"/>
            <a:ext cx="524622" cy="529299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F4CD4F-221D-C8C9-267D-0AB0B3F5C0F2}"/>
              </a:ext>
            </a:extLst>
          </p:cNvPr>
          <p:cNvSpPr txBox="1"/>
          <p:nvPr/>
        </p:nvSpPr>
        <p:spPr>
          <a:xfrm>
            <a:off x="4655312" y="1257523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WiFi+Bluetooth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C1177C28-674A-EF79-260B-4AEACF69C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366" y="3450348"/>
            <a:ext cx="601220" cy="604783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549F581-DA6E-09D1-4E29-7723E6C47EAC}"/>
              </a:ext>
            </a:extLst>
          </p:cNvPr>
          <p:cNvSpPr txBox="1"/>
          <p:nvPr/>
        </p:nvSpPr>
        <p:spPr>
          <a:xfrm>
            <a:off x="4633439" y="3481444"/>
            <a:ext cx="103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Multizone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rovnoměrné vaření bez ohledu na tvar hrnce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49FCCE-2A6D-6536-67C1-E4E9EA5FA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138" y="1563802"/>
            <a:ext cx="2690872" cy="15018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B8BD7F-3211-C9F1-B2CE-3A9A53E35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1998" y="3162087"/>
            <a:ext cx="3025815" cy="10772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9BA6091-D4DF-F03A-411C-E624485BB1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7785" y="1934267"/>
            <a:ext cx="586979" cy="4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487</Words>
  <Application>Microsoft Office PowerPoint</Application>
  <PresentationFormat>Předvádění na obrazovce (4:3)</PresentationFormat>
  <Paragraphs>56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331</cp:revision>
  <cp:lastPrinted>2021-09-06T11:58:08Z</cp:lastPrinted>
  <dcterms:created xsi:type="dcterms:W3CDTF">2015-07-16T11:02:07Z</dcterms:created>
  <dcterms:modified xsi:type="dcterms:W3CDTF">2023-10-28T07:41:59Z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