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HDPW5620CNPK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stojící kombinovaná chladnička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2D 60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5 Pro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 Air Surround,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kompresor se zárukou 12 let,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Humidity Zone, HCS filtr, LED, displej, My Zone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406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289/117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0,482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176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</a:t>
            </a:r>
            <a:r>
              <a:rPr lang="cs-CZ" altLang="cs-CZ" sz="800" dirty="0" smtClean="0">
                <a:latin typeface="Arial" charset="0"/>
              </a:rPr>
              <a:t>)</a:t>
            </a:r>
            <a:r>
              <a:rPr lang="cs-CZ" altLang="cs-CZ" sz="800" dirty="0">
                <a:latin typeface="Arial" charset="0"/>
              </a:rPr>
              <a:t>	</a:t>
            </a:r>
            <a:r>
              <a:rPr lang="cs-CZ" altLang="cs-CZ" sz="800" dirty="0" smtClean="0">
                <a:latin typeface="Arial" charset="0"/>
              </a:rPr>
              <a:t>13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ST </a:t>
            </a:r>
            <a:r>
              <a:rPr lang="cs-CZ" altLang="cs-CZ" sz="800" dirty="0" smtClean="0">
                <a:latin typeface="Arial" charset="0"/>
              </a:rPr>
              <a:t>10°- 43°C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Locator, My Inventory, Advanced Drink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Assistant, atd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.)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chod </a:t>
            </a:r>
            <a:r>
              <a:rPr lang="cs-CZ" altLang="cs-CZ" sz="800" b="1" dirty="0" smtClean="0">
                <a:latin typeface="Arial" charset="0"/>
              </a:rPr>
              <a:t>                s prodlouženou </a:t>
            </a:r>
            <a:r>
              <a:rPr lang="cs-CZ" altLang="cs-CZ" sz="800" b="1" dirty="0">
                <a:latin typeface="Arial" charset="0"/>
              </a:rPr>
              <a:t>zárukou 12 let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Air Surround Total </a:t>
            </a:r>
            <a:r>
              <a:rPr lang="cs-CZ" altLang="cs-CZ" sz="800" b="1" dirty="0">
                <a:latin typeface="Arial" charset="0"/>
              </a:rPr>
              <a:t>No Frost – beznámrazová technologie </a:t>
            </a:r>
            <a:r>
              <a:rPr lang="cs-CZ" altLang="cs-CZ" sz="800" b="1" dirty="0" smtClean="0">
                <a:latin typeface="Arial" charset="0"/>
              </a:rPr>
              <a:t>mrazení s rovnoměrnou distribucí chladného vzduchu proudící v horizontálních kruzích. Šetrné zachování až 99 %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HCS filtr v zásuvce Humidity Zone pro udržení 90% vlhkosti a zachování čerstvosti potravin až 2x déle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My Zone – zásuvka se samostatnou regulací teploty od 0 do +5 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Funkce Rychlé chlazení, Rychlé mrazení, Dovolená, Eco, Demo režim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+2 až +8 °C chladnička / -16 </a:t>
            </a:r>
            <a:r>
              <a:rPr lang="cs-CZ" altLang="cs-CZ" sz="800" dirty="0">
                <a:latin typeface="Arial" charset="0"/>
              </a:rPr>
              <a:t>až -</a:t>
            </a:r>
            <a:r>
              <a:rPr lang="cs-CZ" altLang="cs-CZ" sz="800" dirty="0" smtClean="0">
                <a:latin typeface="Arial" charset="0"/>
              </a:rPr>
              <a:t>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+1  skleněné police (z toho jedna v polovině složitelná)/ 6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Zásuvka Humidity Zone, Zásuvka My Zone</a:t>
            </a:r>
            <a:endParaRPr lang="cs-CZ" altLang="cs-CZ" sz="800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Držák na víno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3 transparentní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</a:t>
            </a: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LED /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Integrované madlo / 2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nastavitelné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Výměnný 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34005470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6901018084171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Stříbrný nerez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2080 x 664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103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3030" y="1967006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639094" y="2039086"/>
            <a:ext cx="143944" cy="6480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108" y="1753505"/>
            <a:ext cx="684000" cy="6821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93061" y="1785010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788024" y="2492896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Humidity Zone s filtrem HCS, který udrží až 90 % vlhkosti v prostoru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778244" y="3379699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4203869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4725144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89" y="4581208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4047376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94190" y="3357073"/>
            <a:ext cx="720000" cy="71999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30" y="2490674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8" y="5363904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7621" y="5085184"/>
            <a:ext cx="893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a doplňkové funkce v aplikaci hOn: Food Locator, My Inventory a Advanced Drink Assistant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314" y="1084912"/>
            <a:ext cx="648000" cy="65232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5" t="5900" r="18685" b="3801"/>
          <a:stretch/>
        </p:blipFill>
        <p:spPr>
          <a:xfrm>
            <a:off x="6874316" y="2683176"/>
            <a:ext cx="1151856" cy="235856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4" t="4851" r="29334" b="5900"/>
          <a:stretch/>
        </p:blipFill>
        <p:spPr>
          <a:xfrm>
            <a:off x="5752174" y="1062716"/>
            <a:ext cx="1035221" cy="338437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85549" y="1002814"/>
            <a:ext cx="706388" cy="69269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254" y="1792759"/>
            <a:ext cx="993683" cy="198736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09af93a-bc92-4cce-8ba3-c8fdbed82e22"/>
    <ds:schemaRef ds:uri="http://purl.org/dc/elements/1.1/"/>
    <ds:schemaRef ds:uri="http://schemas.microsoft.com/office/2006/metadata/properties"/>
    <ds:schemaRef ds:uri="http://schemas.microsoft.com/office/infopath/2007/PartnerControl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118</Words>
  <Application>Microsoft Office PowerPoint</Application>
  <PresentationFormat>Předvádění na obrazovce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269</cp:revision>
  <cp:lastPrinted>2016-05-31T13:00:02Z</cp:lastPrinted>
  <dcterms:created xsi:type="dcterms:W3CDTF">2015-07-16T11:02:07Z</dcterms:created>
  <dcterms:modified xsi:type="dcterms:W3CDTF">2023-06-21T11:44:34Z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