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CMGA23TNDB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mikrovlnná trouba s grilem New Timeless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Objem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23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l, gril, digitální displej, 900 W mikrovlny, 1000 W gril, Ø otočného talíře 27 cm, auto programy, grilovací mřížka, Autoclean program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23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Maximální výkon mikrovlnný ohřev (W)		900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</a:t>
            </a:r>
            <a:r>
              <a:rPr lang="cs-CZ" altLang="cs-CZ" sz="800" dirty="0" smtClean="0">
                <a:latin typeface="Arial" charset="0"/>
              </a:rPr>
              <a:t>výkon gril (W</a:t>
            </a:r>
            <a:r>
              <a:rPr lang="cs-CZ" altLang="cs-CZ" sz="800" dirty="0">
                <a:latin typeface="Arial" charset="0"/>
              </a:rPr>
              <a:t>)		</a:t>
            </a:r>
            <a:r>
              <a:rPr lang="cs-CZ" altLang="cs-CZ" sz="800" dirty="0" smtClean="0">
                <a:latin typeface="Arial" charset="0"/>
              </a:rPr>
              <a:t>1000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Celkový příkon (W)			1400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Průměr otočného talíře (mm)		270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vaření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Mikrovlnný ohřev samostatný, gril samostatný, mikrovlny + gril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6 úrovní výkonu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programy </a:t>
            </a:r>
            <a:r>
              <a:rPr lang="cs-CZ" altLang="cs-CZ" sz="800" dirty="0" smtClean="0">
                <a:latin typeface="Arial" charset="0"/>
              </a:rPr>
              <a:t>20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Rozmrazování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Expresní vaření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Programy: Polévka, Popcorn, Ovesná kaše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 pro samočištění - Autoclean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(např. </a:t>
            </a:r>
            <a:r>
              <a:rPr lang="cs-CZ" altLang="cs-CZ" sz="800" b="1" dirty="0" smtClean="0">
                <a:latin typeface="Arial" charset="0"/>
              </a:rPr>
              <a:t>Tipy a Triky, Recepty, Tipy na údržbu, atd., bez </a:t>
            </a:r>
            <a:r>
              <a:rPr lang="cs-CZ" altLang="cs-CZ" sz="800" b="1" dirty="0">
                <a:latin typeface="Arial" charset="0"/>
              </a:rPr>
              <a:t>možnosti dálkového ovládání</a:t>
            </a:r>
            <a:r>
              <a:rPr lang="cs-CZ" altLang="cs-CZ" sz="800" b="1" dirty="0" smtClean="0">
                <a:latin typeface="Arial" charset="0"/>
              </a:rPr>
              <a:t>). Trouba </a:t>
            </a:r>
            <a:r>
              <a:rPr lang="cs-CZ" altLang="cs-CZ" sz="800" b="1" dirty="0">
                <a:latin typeface="Arial" charset="0"/>
              </a:rPr>
              <a:t>není </a:t>
            </a:r>
            <a:r>
              <a:rPr lang="cs-CZ" altLang="cs-CZ" sz="800" b="1" dirty="0" smtClean="0">
                <a:latin typeface="Arial" charset="0"/>
              </a:rPr>
              <a:t>připojená k Wifi</a:t>
            </a:r>
            <a:r>
              <a:rPr lang="cs-CZ" altLang="cs-CZ" sz="800" b="1" dirty="0">
                <a:latin typeface="Arial" charset="0"/>
              </a:rPr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Digitální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Časovač 0 – 95 min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Zvuková signalizace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Dětská pojistka -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1x otočný skleněný talíř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1x grilovací mřížka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7597" y="274010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úrovní výkonu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26876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42829" y="3501008"/>
            <a:ext cx="9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Rozmrazování dle hmotnosti nebo času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2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788024" y="435639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Časovač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0-95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1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52292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787945" y="5888431"/>
            <a:ext cx="87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Automatických programů vaření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38000975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8059019042015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Černá s nerez proužkem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281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483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406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13,8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337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15,3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24744"/>
            <a:ext cx="720000" cy="7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7" t="-6334" r="-5334" b="-6666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" t="-21332" r="-12333" b="-6666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052737"/>
            <a:ext cx="55206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>
            <a:off x="5642548" y="2847826"/>
            <a:ext cx="3583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Nová aplikace hOn s doplňkovým obsahem pro mikrovlnné trouby</a:t>
            </a:r>
            <a:endParaRPr lang="cs-C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28" y="2693991"/>
            <a:ext cx="648000" cy="652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97" y="3441735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2" y="5022047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2" y="4221088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4042832" y="5805264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10681" y="5805264"/>
            <a:ext cx="8258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</a:t>
            </a:r>
          </a:p>
          <a:p>
            <a:pPr algn="ctr"/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programů </a:t>
            </a:r>
            <a:endParaRPr lang="cs-CZ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3446" r="6688" b="12305"/>
          <a:stretch/>
        </p:blipFill>
        <p:spPr>
          <a:xfrm>
            <a:off x="5786564" y="3179414"/>
            <a:ext cx="2985719" cy="174839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15" y="116826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87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118</cp:revision>
  <cp:lastPrinted>2016-05-05T10:40:20Z</cp:lastPrinted>
  <dcterms:created xsi:type="dcterms:W3CDTF">2015-07-16T11:02:07Z</dcterms:created>
  <dcterms:modified xsi:type="dcterms:W3CDTF">2022-01-12T16:05:49Z</dcterms:modified>
</cp:coreProperties>
</file>